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4" r:id="rId2"/>
    <p:sldId id="324" r:id="rId3"/>
    <p:sldId id="326" r:id="rId4"/>
    <p:sldId id="325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81" r:id="rId15"/>
    <p:sldId id="370" r:id="rId16"/>
    <p:sldId id="382" r:id="rId17"/>
    <p:sldId id="383" r:id="rId18"/>
    <p:sldId id="384" r:id="rId19"/>
    <p:sldId id="385" r:id="rId20"/>
    <p:sldId id="371" r:id="rId21"/>
    <p:sldId id="359" r:id="rId22"/>
    <p:sldId id="375" r:id="rId23"/>
    <p:sldId id="380" r:id="rId24"/>
    <p:sldId id="377" r:id="rId25"/>
    <p:sldId id="355" r:id="rId26"/>
    <p:sldId id="352" r:id="rId27"/>
    <p:sldId id="356" r:id="rId28"/>
    <p:sldId id="379" r:id="rId29"/>
    <p:sldId id="360" r:id="rId30"/>
    <p:sldId id="388" r:id="rId31"/>
    <p:sldId id="390" r:id="rId32"/>
    <p:sldId id="386" r:id="rId33"/>
    <p:sldId id="391" r:id="rId34"/>
  </p:sldIdLst>
  <p:sldSz cx="12188825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da Gartner" initials="MG" lastIdx="16" clrIdx="0">
    <p:extLst>
      <p:ext uri="{19B8F6BF-5375-455C-9EA6-DF929625EA0E}">
        <p15:presenceInfo xmlns:p15="http://schemas.microsoft.com/office/powerpoint/2012/main" userId="S-1-5-21-2043430618-2407129832-2781068167-4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B6E"/>
    <a:srgbClr val="AD958C"/>
    <a:srgbClr val="F0BC5E"/>
    <a:srgbClr val="06385F"/>
    <a:srgbClr val="A7A9A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D4465-4B84-221F-C45C-B6DDD2D57F03}" v="39" dt="2020-08-17T19:42:42.192"/>
    <p1510:client id="{13A158ED-88ED-44D3-E41C-33CABE3CED37}" v="564" dt="2020-08-18T07:57:20.180"/>
    <p1510:client id="{14776F8E-02EF-98EE-18E0-081175DF4B27}" v="272" dt="2020-08-27T05:16:08.444"/>
    <p1510:client id="{20DBC175-B3CE-4CFE-915D-DF62E9489CE2}" v="290" dt="2020-08-17T16:24:05.300"/>
    <p1510:client id="{4A7DD464-66EC-6B8B-50EB-DC819182E929}" v="1738" dt="2020-08-18T06:02:04.834"/>
    <p1510:client id="{8F250D74-AA09-6070-8D2F-B1D01DCE0B62}" v="6596" dt="2020-08-26T13:34:17.347"/>
    <p1510:client id="{BDF90BC5-73B7-7D93-CC7D-9A61717B4B19}" v="118" dt="2020-08-18T05:07:17.658"/>
    <p1510:client id="{C0263A40-5756-2854-62A6-DD421D7E7DD0}" v="110" dt="2020-08-17T13:39:22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ematski slog 2 – poudarek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62"/>
      </p:cViewPr>
      <p:guideLst>
        <p:guide orient="horz" pos="1057"/>
        <p:guide pos="5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a Gartner" userId="S::gartnerm@cpi.si::73570e48-908f-4ed5-85fc-66284277bcf8" providerId="AD" clId="Web-{8F250D74-AA09-6070-8D2F-B1D01DCE0B62}"/>
    <pc:docChg chg="addSld modSld sldOrd">
      <pc:chgData name="Majda Gartner" userId="S::gartnerm@cpi.si::73570e48-908f-4ed5-85fc-66284277bcf8" providerId="AD" clId="Web-{8F250D74-AA09-6070-8D2F-B1D01DCE0B62}" dt="2020-08-26T13:34:17.347" v="6597" actId="20577"/>
      <pc:docMkLst>
        <pc:docMk/>
      </pc:docMkLst>
      <pc:sldChg chg="modSp">
        <pc:chgData name="Majda Gartner" userId="S::gartnerm@cpi.si::73570e48-908f-4ed5-85fc-66284277bcf8" providerId="AD" clId="Web-{8F250D74-AA09-6070-8D2F-B1D01DCE0B62}" dt="2020-08-26T13:26:10.486" v="6232" actId="20577"/>
        <pc:sldMkLst>
          <pc:docMk/>
          <pc:sldMk cId="999470832" sldId="326"/>
        </pc:sldMkLst>
        <pc:spChg chg="mod">
          <ac:chgData name="Majda Gartner" userId="S::gartnerm@cpi.si::73570e48-908f-4ed5-85fc-66284277bcf8" providerId="AD" clId="Web-{8F250D74-AA09-6070-8D2F-B1D01DCE0B62}" dt="2020-08-26T13:26:10.486" v="6232" actId="20577"/>
          <ac:spMkLst>
            <pc:docMk/>
            <pc:sldMk cId="999470832" sldId="326"/>
            <ac:spMk id="3" creationId="{00000000-0000-0000-0000-000000000000}"/>
          </ac:spMkLst>
        </pc:spChg>
      </pc:sldChg>
      <pc:sldChg chg="modSp">
        <pc:chgData name="Majda Gartner" userId="S::gartnerm@cpi.si::73570e48-908f-4ed5-85fc-66284277bcf8" providerId="AD" clId="Web-{8F250D74-AA09-6070-8D2F-B1D01DCE0B62}" dt="2020-08-26T13:26:36.611" v="6234" actId="20577"/>
        <pc:sldMkLst>
          <pc:docMk/>
          <pc:sldMk cId="3284813105" sldId="369"/>
        </pc:sldMkLst>
        <pc:spChg chg="mod">
          <ac:chgData name="Majda Gartner" userId="S::gartnerm@cpi.si::73570e48-908f-4ed5-85fc-66284277bcf8" providerId="AD" clId="Web-{8F250D74-AA09-6070-8D2F-B1D01DCE0B62}" dt="2020-08-26T13:26:36.611" v="6234" actId="20577"/>
          <ac:spMkLst>
            <pc:docMk/>
            <pc:sldMk cId="3284813105" sldId="369"/>
            <ac:spMk id="3" creationId="{00000000-0000-0000-0000-000000000000}"/>
          </ac:spMkLst>
        </pc:spChg>
      </pc:sldChg>
      <pc:sldChg chg="modSp">
        <pc:chgData name="Majda Gartner" userId="S::gartnerm@cpi.si::73570e48-908f-4ed5-85fc-66284277bcf8" providerId="AD" clId="Web-{8F250D74-AA09-6070-8D2F-B1D01DCE0B62}" dt="2020-08-26T13:34:09.254" v="6595" actId="20577"/>
        <pc:sldMkLst>
          <pc:docMk/>
          <pc:sldMk cId="792963706" sldId="370"/>
        </pc:sldMkLst>
        <pc:spChg chg="mod">
          <ac:chgData name="Majda Gartner" userId="S::gartnerm@cpi.si::73570e48-908f-4ed5-85fc-66284277bcf8" providerId="AD" clId="Web-{8F250D74-AA09-6070-8D2F-B1D01DCE0B62}" dt="2020-08-26T13:34:09.254" v="6595" actId="20577"/>
          <ac:spMkLst>
            <pc:docMk/>
            <pc:sldMk cId="792963706" sldId="370"/>
            <ac:spMk id="3" creationId="{00000000-0000-0000-0000-000000000000}"/>
          </ac:spMkLst>
        </pc:spChg>
      </pc:sldChg>
      <pc:sldChg chg="modSp">
        <pc:chgData name="Majda Gartner" userId="S::gartnerm@cpi.si::73570e48-908f-4ed5-85fc-66284277bcf8" providerId="AD" clId="Web-{8F250D74-AA09-6070-8D2F-B1D01DCE0B62}" dt="2020-08-26T13:28:09.346" v="6299" actId="1076"/>
        <pc:sldMkLst>
          <pc:docMk/>
          <pc:sldMk cId="2489864641" sldId="381"/>
        </pc:sldMkLst>
        <pc:spChg chg="mod">
          <ac:chgData name="Majda Gartner" userId="S::gartnerm@cpi.si::73570e48-908f-4ed5-85fc-66284277bcf8" providerId="AD" clId="Web-{8F250D74-AA09-6070-8D2F-B1D01DCE0B62}" dt="2020-08-26T13:28:09.346" v="6299" actId="1076"/>
          <ac:spMkLst>
            <pc:docMk/>
            <pc:sldMk cId="2489864641" sldId="381"/>
            <ac:spMk id="3" creationId="{ABF4B78E-3C31-4F7C-A40E-4826CF51F0B5}"/>
          </ac:spMkLst>
        </pc:spChg>
      </pc:sldChg>
      <pc:sldChg chg="modSp">
        <pc:chgData name="Majda Gartner" userId="S::gartnerm@cpi.si::73570e48-908f-4ed5-85fc-66284277bcf8" providerId="AD" clId="Web-{8F250D74-AA09-6070-8D2F-B1D01DCE0B62}" dt="2020-08-26T13:14:33.873" v="5777" actId="20577"/>
        <pc:sldMkLst>
          <pc:docMk/>
          <pc:sldMk cId="1506860175" sldId="386"/>
        </pc:sldMkLst>
        <pc:spChg chg="mod">
          <ac:chgData name="Majda Gartner" userId="S::gartnerm@cpi.si::73570e48-908f-4ed5-85fc-66284277bcf8" providerId="AD" clId="Web-{8F250D74-AA09-6070-8D2F-B1D01DCE0B62}" dt="2020-08-26T12:24:23.204" v="17" actId="20577"/>
          <ac:spMkLst>
            <pc:docMk/>
            <pc:sldMk cId="1506860175" sldId="386"/>
            <ac:spMk id="2" creationId="{00000000-0000-0000-0000-000000000000}"/>
          </ac:spMkLst>
        </pc:spChg>
        <pc:spChg chg="mod">
          <ac:chgData name="Majda Gartner" userId="S::gartnerm@cpi.si::73570e48-908f-4ed5-85fc-66284277bcf8" providerId="AD" clId="Web-{8F250D74-AA09-6070-8D2F-B1D01DCE0B62}" dt="2020-08-26T13:14:33.873" v="5777" actId="20577"/>
          <ac:spMkLst>
            <pc:docMk/>
            <pc:sldMk cId="1506860175" sldId="386"/>
            <ac:spMk id="3" creationId="{00000000-0000-0000-0000-000000000000}"/>
          </ac:spMkLst>
        </pc:spChg>
      </pc:sldChg>
      <pc:sldChg chg="addSp delSp modSp new">
        <pc:chgData name="Majda Gartner" userId="S::gartnerm@cpi.si::73570e48-908f-4ed5-85fc-66284277bcf8" providerId="AD" clId="Web-{8F250D74-AA09-6070-8D2F-B1D01DCE0B62}" dt="2020-08-26T13:21:42.453" v="6155"/>
        <pc:sldMkLst>
          <pc:docMk/>
          <pc:sldMk cId="1301384194" sldId="387"/>
        </pc:sldMkLst>
        <pc:spChg chg="del mod">
          <ac:chgData name="Majda Gartner" userId="S::gartnerm@cpi.si::73570e48-908f-4ed5-85fc-66284277bcf8" providerId="AD" clId="Web-{8F250D74-AA09-6070-8D2F-B1D01DCE0B62}" dt="2020-08-26T13:20:04.594" v="6125"/>
          <ac:spMkLst>
            <pc:docMk/>
            <pc:sldMk cId="1301384194" sldId="387"/>
            <ac:spMk id="2" creationId="{76056947-F104-416D-8DF5-F4F6BD17AE13}"/>
          </ac:spMkLst>
        </pc:spChg>
        <pc:spChg chg="mod">
          <ac:chgData name="Majda Gartner" userId="S::gartnerm@cpi.si::73570e48-908f-4ed5-85fc-66284277bcf8" providerId="AD" clId="Web-{8F250D74-AA09-6070-8D2F-B1D01DCE0B62}" dt="2020-08-26T13:21:22.610" v="6152" actId="1076"/>
          <ac:spMkLst>
            <pc:docMk/>
            <pc:sldMk cId="1301384194" sldId="387"/>
            <ac:spMk id="3" creationId="{F2C77D42-319B-4755-86C5-9E0A38ECA4AA}"/>
          </ac:spMkLst>
        </pc:spChg>
        <pc:spChg chg="add del mod">
          <ac:chgData name="Majda Gartner" userId="S::gartnerm@cpi.si::73570e48-908f-4ed5-85fc-66284277bcf8" providerId="AD" clId="Web-{8F250D74-AA09-6070-8D2F-B1D01DCE0B62}" dt="2020-08-26T13:21:19.125" v="6151"/>
          <ac:spMkLst>
            <pc:docMk/>
            <pc:sldMk cId="1301384194" sldId="387"/>
            <ac:spMk id="5" creationId="{722229FB-5257-4E56-887E-032607114DAC}"/>
          </ac:spMkLst>
        </pc:spChg>
        <pc:picChg chg="add">
          <ac:chgData name="Majda Gartner" userId="S::gartnerm@cpi.si::73570e48-908f-4ed5-85fc-66284277bcf8" providerId="AD" clId="Web-{8F250D74-AA09-6070-8D2F-B1D01DCE0B62}" dt="2020-08-26T13:21:42.453" v="6155"/>
          <ac:picMkLst>
            <pc:docMk/>
            <pc:sldMk cId="1301384194" sldId="387"/>
            <ac:picMk id="7" creationId="{7B8592BA-DDAC-4EE5-8297-1A376FFB232C}"/>
          </ac:picMkLst>
        </pc:picChg>
      </pc:sldChg>
      <pc:sldChg chg="addSp modSp new ord">
        <pc:chgData name="Majda Gartner" userId="S::gartnerm@cpi.si::73570e48-908f-4ed5-85fc-66284277bcf8" providerId="AD" clId="Web-{8F250D74-AA09-6070-8D2F-B1D01DCE0B62}" dt="2020-08-26T13:21:37.625" v="6154"/>
        <pc:sldMkLst>
          <pc:docMk/>
          <pc:sldMk cId="2576739016" sldId="388"/>
        </pc:sldMkLst>
        <pc:spChg chg="mod">
          <ac:chgData name="Majda Gartner" userId="S::gartnerm@cpi.si::73570e48-908f-4ed5-85fc-66284277bcf8" providerId="AD" clId="Web-{8F250D74-AA09-6070-8D2F-B1D01DCE0B62}" dt="2020-08-26T12:25:49.642" v="43" actId="20577"/>
          <ac:spMkLst>
            <pc:docMk/>
            <pc:sldMk cId="2576739016" sldId="388"/>
            <ac:spMk id="2" creationId="{6ABADE7B-84B1-4342-8482-B7DE19F92397}"/>
          </ac:spMkLst>
        </pc:spChg>
        <pc:spChg chg="mod">
          <ac:chgData name="Majda Gartner" userId="S::gartnerm@cpi.si::73570e48-908f-4ed5-85fc-66284277bcf8" providerId="AD" clId="Web-{8F250D74-AA09-6070-8D2F-B1D01DCE0B62}" dt="2020-08-26T13:20:57.672" v="6140" actId="20577"/>
          <ac:spMkLst>
            <pc:docMk/>
            <pc:sldMk cId="2576739016" sldId="388"/>
            <ac:spMk id="3" creationId="{90BBCFDB-7B52-4696-AA9D-83843F9549F1}"/>
          </ac:spMkLst>
        </pc:spChg>
        <pc:picChg chg="add">
          <ac:chgData name="Majda Gartner" userId="S::gartnerm@cpi.si::73570e48-908f-4ed5-85fc-66284277bcf8" providerId="AD" clId="Web-{8F250D74-AA09-6070-8D2F-B1D01DCE0B62}" dt="2020-08-26T13:21:37.625" v="6154"/>
          <ac:picMkLst>
            <pc:docMk/>
            <pc:sldMk cId="2576739016" sldId="388"/>
            <ac:picMk id="5" creationId="{165DED83-8CD0-4432-BCA3-CC8711AACF71}"/>
          </ac:picMkLst>
        </pc:picChg>
      </pc:sldChg>
      <pc:sldChg chg="addSp delSp modSp new">
        <pc:chgData name="Majda Gartner" userId="S::gartnerm@cpi.si::73570e48-908f-4ed5-85fc-66284277bcf8" providerId="AD" clId="Web-{8F250D74-AA09-6070-8D2F-B1D01DCE0B62}" dt="2020-08-26T13:21:32.344" v="6153"/>
        <pc:sldMkLst>
          <pc:docMk/>
          <pc:sldMk cId="44845223" sldId="389"/>
        </pc:sldMkLst>
        <pc:spChg chg="del">
          <ac:chgData name="Majda Gartner" userId="S::gartnerm@cpi.si::73570e48-908f-4ed5-85fc-66284277bcf8" providerId="AD" clId="Web-{8F250D74-AA09-6070-8D2F-B1D01DCE0B62}" dt="2020-08-26T12:59:52.760" v="4525"/>
          <ac:spMkLst>
            <pc:docMk/>
            <pc:sldMk cId="44845223" sldId="389"/>
            <ac:spMk id="2" creationId="{DDC1FD80-349D-40AA-9229-EB5FAD8F77FF}"/>
          </ac:spMkLst>
        </pc:spChg>
        <pc:spChg chg="mod">
          <ac:chgData name="Majda Gartner" userId="S::gartnerm@cpi.si::73570e48-908f-4ed5-85fc-66284277bcf8" providerId="AD" clId="Web-{8F250D74-AA09-6070-8D2F-B1D01DCE0B62}" dt="2020-08-26T13:17:02.515" v="6043" actId="20577"/>
          <ac:spMkLst>
            <pc:docMk/>
            <pc:sldMk cId="44845223" sldId="389"/>
            <ac:spMk id="3" creationId="{879DB5E6-E4DC-4EE0-B555-8A2DDEEB826C}"/>
          </ac:spMkLst>
        </pc:spChg>
        <pc:picChg chg="add">
          <ac:chgData name="Majda Gartner" userId="S::gartnerm@cpi.si::73570e48-908f-4ed5-85fc-66284277bcf8" providerId="AD" clId="Web-{8F250D74-AA09-6070-8D2F-B1D01DCE0B62}" dt="2020-08-26T13:21:32.344" v="6153"/>
          <ac:picMkLst>
            <pc:docMk/>
            <pc:sldMk cId="44845223" sldId="389"/>
            <ac:picMk id="5" creationId="{4460060B-9E2C-4A80-A225-CD178E70310B}"/>
          </ac:picMkLst>
        </pc:picChg>
      </pc:sldChg>
    </pc:docChg>
  </pc:docChgLst>
  <pc:docChgLst>
    <pc:chgData name="Majda Gartner" userId="S::gartnerm@cpi.si::73570e48-908f-4ed5-85fc-66284277bcf8" providerId="AD" clId="Web-{C0263A40-5756-2854-62A6-DD421D7E7DD0}"/>
    <pc:docChg chg="addSld modSld">
      <pc:chgData name="Majda Gartner" userId="S::gartnerm@cpi.si::73570e48-908f-4ed5-85fc-66284277bcf8" providerId="AD" clId="Web-{C0263A40-5756-2854-62A6-DD421D7E7DD0}" dt="2020-08-17T13:39:21.886" v="86" actId="1076"/>
      <pc:docMkLst>
        <pc:docMk/>
      </pc:docMkLst>
      <pc:sldChg chg="addSp modSp">
        <pc:chgData name="Majda Gartner" userId="S::gartnerm@cpi.si::73570e48-908f-4ed5-85fc-66284277bcf8" providerId="AD" clId="Web-{C0263A40-5756-2854-62A6-DD421D7E7DD0}" dt="2020-08-17T13:33:22.441" v="22" actId="1076"/>
        <pc:sldMkLst>
          <pc:docMk/>
          <pc:sldMk cId="1449724754" sldId="264"/>
        </pc:sldMkLst>
        <pc:spChg chg="mod">
          <ac:chgData name="Majda Gartner" userId="S::gartnerm@cpi.si::73570e48-908f-4ed5-85fc-66284277bcf8" providerId="AD" clId="Web-{C0263A40-5756-2854-62A6-DD421D7E7DD0}" dt="2020-08-17T13:30:32.211" v="0" actId="1076"/>
          <ac:spMkLst>
            <pc:docMk/>
            <pc:sldMk cId="1449724754" sldId="264"/>
            <ac:spMk id="3" creationId="{00000000-0000-0000-0000-000000000000}"/>
          </ac:spMkLst>
        </pc:spChg>
        <pc:picChg chg="add mod">
          <ac:chgData name="Majda Gartner" userId="S::gartnerm@cpi.si::73570e48-908f-4ed5-85fc-66284277bcf8" providerId="AD" clId="Web-{C0263A40-5756-2854-62A6-DD421D7E7DD0}" dt="2020-08-17T13:33:22.441" v="22" actId="1076"/>
          <ac:picMkLst>
            <pc:docMk/>
            <pc:sldMk cId="1449724754" sldId="264"/>
            <ac:picMk id="5" creationId="{3F1AC9AC-F73E-4AFC-847A-822576013F18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3:30.863" v="23" actId="1076"/>
        <pc:sldMkLst>
          <pc:docMk/>
          <pc:sldMk cId="3278266838" sldId="324"/>
        </pc:sldMkLst>
        <pc:graphicFrameChg chg="mod">
          <ac:chgData name="Majda Gartner" userId="S::gartnerm@cpi.si::73570e48-908f-4ed5-85fc-66284277bcf8" providerId="AD" clId="Web-{C0263A40-5756-2854-62A6-DD421D7E7DD0}" dt="2020-08-17T13:32:26.875" v="14" actId="1076"/>
          <ac:graphicFrameMkLst>
            <pc:docMk/>
            <pc:sldMk cId="3278266838" sldId="324"/>
            <ac:graphicFrameMk id="4" creationId="{00000000-0000-0000-0000-000000000000}"/>
          </ac:graphicFrameMkLst>
        </pc:graphicFrameChg>
        <pc:picChg chg="add mod">
          <ac:chgData name="Majda Gartner" userId="S::gartnerm@cpi.si::73570e48-908f-4ed5-85fc-66284277bcf8" providerId="AD" clId="Web-{C0263A40-5756-2854-62A6-DD421D7E7DD0}" dt="2020-08-17T13:33:30.863" v="23" actId="1076"/>
          <ac:picMkLst>
            <pc:docMk/>
            <pc:sldMk cId="3278266838" sldId="324"/>
            <ac:picMk id="3" creationId="{DBAB4DE1-A642-4DD6-BA1E-BC6F3F38AF93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3:47.567" v="26" actId="1076"/>
        <pc:sldMkLst>
          <pc:docMk/>
          <pc:sldMk cId="699204173" sldId="325"/>
        </pc:sldMkLst>
        <pc:picChg chg="add mod">
          <ac:chgData name="Majda Gartner" userId="S::gartnerm@cpi.si::73570e48-908f-4ed5-85fc-66284277bcf8" providerId="AD" clId="Web-{C0263A40-5756-2854-62A6-DD421D7E7DD0}" dt="2020-08-17T13:33:47.567" v="26" actId="1076"/>
          <ac:picMkLst>
            <pc:docMk/>
            <pc:sldMk cId="699204173" sldId="325"/>
            <ac:picMk id="5" creationId="{80288191-9A6B-46CC-A464-C7379FED6FED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3:41.333" v="25" actId="1076"/>
        <pc:sldMkLst>
          <pc:docMk/>
          <pc:sldMk cId="999470832" sldId="326"/>
        </pc:sldMkLst>
        <pc:picChg chg="add mod">
          <ac:chgData name="Majda Gartner" userId="S::gartnerm@cpi.si::73570e48-908f-4ed5-85fc-66284277bcf8" providerId="AD" clId="Web-{C0263A40-5756-2854-62A6-DD421D7E7DD0}" dt="2020-08-17T13:33:41.333" v="25" actId="1076"/>
          <ac:picMkLst>
            <pc:docMk/>
            <pc:sldMk cId="999470832" sldId="326"/>
            <ac:picMk id="5" creationId="{93E670BC-A7A0-439D-818D-2073C6840646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9:21.308" v="83" actId="1076"/>
        <pc:sldMkLst>
          <pc:docMk/>
          <pc:sldMk cId="63811240" sldId="348"/>
        </pc:sldMkLst>
        <pc:picChg chg="add mod">
          <ac:chgData name="Majda Gartner" userId="S::gartnerm@cpi.si::73570e48-908f-4ed5-85fc-66284277bcf8" providerId="AD" clId="Web-{C0263A40-5756-2854-62A6-DD421D7E7DD0}" dt="2020-08-17T13:39:21.308" v="83" actId="1076"/>
          <ac:picMkLst>
            <pc:docMk/>
            <pc:sldMk cId="63811240" sldId="348"/>
            <ac:picMk id="5" creationId="{3403353C-E28B-4358-B5CB-B0CAB8183776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5:49.138" v="49" actId="1076"/>
        <pc:sldMkLst>
          <pc:docMk/>
          <pc:sldMk cId="3135329084" sldId="350"/>
        </pc:sldMkLst>
        <pc:picChg chg="add mod">
          <ac:chgData name="Majda Gartner" userId="S::gartnerm@cpi.si::73570e48-908f-4ed5-85fc-66284277bcf8" providerId="AD" clId="Web-{C0263A40-5756-2854-62A6-DD421D7E7DD0}" dt="2020-08-17T13:35:49.138" v="49" actId="1076"/>
          <ac:picMkLst>
            <pc:docMk/>
            <pc:sldMk cId="3135329084" sldId="350"/>
            <ac:picMk id="4" creationId="{05CE2557-F8B7-46DF-892C-FF81381DF618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6:20.624" v="51" actId="1076"/>
        <pc:sldMkLst>
          <pc:docMk/>
          <pc:sldMk cId="1156615225" sldId="351"/>
        </pc:sldMkLst>
        <pc:picChg chg="add mod">
          <ac:chgData name="Majda Gartner" userId="S::gartnerm@cpi.si::73570e48-908f-4ed5-85fc-66284277bcf8" providerId="AD" clId="Web-{C0263A40-5756-2854-62A6-DD421D7E7DD0}" dt="2020-08-17T13:36:20.624" v="51" actId="1076"/>
          <ac:picMkLst>
            <pc:docMk/>
            <pc:sldMk cId="1156615225" sldId="351"/>
            <ac:picMk id="3" creationId="{CF9C83D2-C5BE-4993-AE3D-25982FDABD5D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6:46.376" v="53" actId="1076"/>
        <pc:sldMkLst>
          <pc:docMk/>
          <pc:sldMk cId="927773559" sldId="356"/>
        </pc:sldMkLst>
        <pc:picChg chg="add mod">
          <ac:chgData name="Majda Gartner" userId="S::gartnerm@cpi.si::73570e48-908f-4ed5-85fc-66284277bcf8" providerId="AD" clId="Web-{C0263A40-5756-2854-62A6-DD421D7E7DD0}" dt="2020-08-17T13:36:46.376" v="53" actId="1076"/>
          <ac:picMkLst>
            <pc:docMk/>
            <pc:sldMk cId="927773559" sldId="356"/>
            <ac:picMk id="3" creationId="{9CD1C7B8-E5EF-4190-988F-64DA23FC69C6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7:59.818" v="78" actId="1076"/>
        <pc:sldMkLst>
          <pc:docMk/>
          <pc:sldMk cId="2341784041" sldId="357"/>
        </pc:sldMkLst>
        <pc:graphicFrameChg chg="mod">
          <ac:chgData name="Majda Gartner" userId="S::gartnerm@cpi.si::73570e48-908f-4ed5-85fc-66284277bcf8" providerId="AD" clId="Web-{C0263A40-5756-2854-62A6-DD421D7E7DD0}" dt="2020-08-17T13:36:53.173" v="54" actId="1076"/>
          <ac:graphicFrameMkLst>
            <pc:docMk/>
            <pc:sldMk cId="2341784041" sldId="357"/>
            <ac:graphicFrameMk id="5" creationId="{8369622E-0128-4CC6-B764-BD47F8C54491}"/>
          </ac:graphicFrameMkLst>
        </pc:graphicFrameChg>
        <pc:picChg chg="mod">
          <ac:chgData name="Majda Gartner" userId="S::gartnerm@cpi.si::73570e48-908f-4ed5-85fc-66284277bcf8" providerId="AD" clId="Web-{C0263A40-5756-2854-62A6-DD421D7E7DD0}" dt="2020-08-17T13:36:56.970" v="55" actId="1076"/>
          <ac:picMkLst>
            <pc:docMk/>
            <pc:sldMk cId="2341784041" sldId="357"/>
            <ac:picMk id="3" creationId="{CE94D154-E51A-4597-8FD7-ACB51CC340AE}"/>
          </ac:picMkLst>
        </pc:picChg>
        <pc:picChg chg="mod">
          <ac:chgData name="Majda Gartner" userId="S::gartnerm@cpi.si::73570e48-908f-4ed5-85fc-66284277bcf8" providerId="AD" clId="Web-{C0263A40-5756-2854-62A6-DD421D7E7DD0}" dt="2020-08-17T13:36:58.361" v="56" actId="1076"/>
          <ac:picMkLst>
            <pc:docMk/>
            <pc:sldMk cId="2341784041" sldId="357"/>
            <ac:picMk id="4" creationId="{E06F1CA2-C53E-4443-AF01-D7075D5B2E16}"/>
          </ac:picMkLst>
        </pc:picChg>
        <pc:picChg chg="mod">
          <ac:chgData name="Majda Gartner" userId="S::gartnerm@cpi.si::73570e48-908f-4ed5-85fc-66284277bcf8" providerId="AD" clId="Web-{C0263A40-5756-2854-62A6-DD421D7E7DD0}" dt="2020-08-17T13:36:59.939" v="57" actId="1076"/>
          <ac:picMkLst>
            <pc:docMk/>
            <pc:sldMk cId="2341784041" sldId="357"/>
            <ac:picMk id="6" creationId="{0543775F-4570-4F91-8C75-F8B36F87B6E1}"/>
          </ac:picMkLst>
        </pc:picChg>
        <pc:picChg chg="mod">
          <ac:chgData name="Majda Gartner" userId="S::gartnerm@cpi.si::73570e48-908f-4ed5-85fc-66284277bcf8" providerId="AD" clId="Web-{C0263A40-5756-2854-62A6-DD421D7E7DD0}" dt="2020-08-17T13:37:02.189" v="58" actId="1076"/>
          <ac:picMkLst>
            <pc:docMk/>
            <pc:sldMk cId="2341784041" sldId="357"/>
            <ac:picMk id="7" creationId="{EFFE021F-FE08-44E1-ADFD-1DBF4740A6B6}"/>
          </ac:picMkLst>
        </pc:picChg>
        <pc:picChg chg="mod">
          <ac:chgData name="Majda Gartner" userId="S::gartnerm@cpi.si::73570e48-908f-4ed5-85fc-66284277bcf8" providerId="AD" clId="Web-{C0263A40-5756-2854-62A6-DD421D7E7DD0}" dt="2020-08-17T13:37:06.596" v="60" actId="1076"/>
          <ac:picMkLst>
            <pc:docMk/>
            <pc:sldMk cId="2341784041" sldId="357"/>
            <ac:picMk id="8" creationId="{7E3F388B-B468-4FA4-B7CC-0FE5CEA3E15D}"/>
          </ac:picMkLst>
        </pc:picChg>
        <pc:picChg chg="mod">
          <ac:chgData name="Majda Gartner" userId="S::gartnerm@cpi.si::73570e48-908f-4ed5-85fc-66284277bcf8" providerId="AD" clId="Web-{C0263A40-5756-2854-62A6-DD421D7E7DD0}" dt="2020-08-17T13:37:09.002" v="61" actId="1076"/>
          <ac:picMkLst>
            <pc:docMk/>
            <pc:sldMk cId="2341784041" sldId="357"/>
            <ac:picMk id="9" creationId="{1F70131C-BD96-44BF-BF04-ED5866C9709B}"/>
          </ac:picMkLst>
        </pc:picChg>
        <pc:picChg chg="mod">
          <ac:chgData name="Majda Gartner" userId="S::gartnerm@cpi.si::73570e48-908f-4ed5-85fc-66284277bcf8" providerId="AD" clId="Web-{C0263A40-5756-2854-62A6-DD421D7E7DD0}" dt="2020-08-17T13:37:11.034" v="62" actId="1076"/>
          <ac:picMkLst>
            <pc:docMk/>
            <pc:sldMk cId="2341784041" sldId="357"/>
            <ac:picMk id="10" creationId="{913C4F68-266E-4B49-9BE7-EFF273DC5CB5}"/>
          </ac:picMkLst>
        </pc:picChg>
        <pc:picChg chg="mod">
          <ac:chgData name="Majda Gartner" userId="S::gartnerm@cpi.si::73570e48-908f-4ed5-85fc-66284277bcf8" providerId="AD" clId="Web-{C0263A40-5756-2854-62A6-DD421D7E7DD0}" dt="2020-08-17T13:37:12.846" v="63" actId="1076"/>
          <ac:picMkLst>
            <pc:docMk/>
            <pc:sldMk cId="2341784041" sldId="357"/>
            <ac:picMk id="11" creationId="{AE3C8355-A22B-4226-AF6C-455B776E1D44}"/>
          </ac:picMkLst>
        </pc:picChg>
        <pc:picChg chg="mod">
          <ac:chgData name="Majda Gartner" userId="S::gartnerm@cpi.si::73570e48-908f-4ed5-85fc-66284277bcf8" providerId="AD" clId="Web-{C0263A40-5756-2854-62A6-DD421D7E7DD0}" dt="2020-08-17T13:37:15.050" v="64" actId="1076"/>
          <ac:picMkLst>
            <pc:docMk/>
            <pc:sldMk cId="2341784041" sldId="357"/>
            <ac:picMk id="12" creationId="{C5F9D2B9-EF1F-4B4B-B17C-9E93F118B1CD}"/>
          </ac:picMkLst>
        </pc:picChg>
        <pc:picChg chg="add mod">
          <ac:chgData name="Majda Gartner" userId="S::gartnerm@cpi.si::73570e48-908f-4ed5-85fc-66284277bcf8" providerId="AD" clId="Web-{C0263A40-5756-2854-62A6-DD421D7E7DD0}" dt="2020-08-17T13:37:59.818" v="78" actId="1076"/>
          <ac:picMkLst>
            <pc:docMk/>
            <pc:sldMk cId="2341784041" sldId="357"/>
            <ac:picMk id="13" creationId="{80C0F346-1AFD-4F5E-942B-7B4D676352CB}"/>
          </ac:picMkLst>
        </pc:picChg>
        <pc:picChg chg="mod">
          <ac:chgData name="Majda Gartner" userId="S::gartnerm@cpi.si::73570e48-908f-4ed5-85fc-66284277bcf8" providerId="AD" clId="Web-{C0263A40-5756-2854-62A6-DD421D7E7DD0}" dt="2020-08-17T13:37:18.581" v="66" actId="1076"/>
          <ac:picMkLst>
            <pc:docMk/>
            <pc:sldMk cId="2341784041" sldId="357"/>
            <ac:picMk id="15" creationId="{197AD760-98FD-48D6-9156-F01A181B760B}"/>
          </ac:picMkLst>
        </pc:picChg>
        <pc:picChg chg="mod">
          <ac:chgData name="Majda Gartner" userId="S::gartnerm@cpi.si::73570e48-908f-4ed5-85fc-66284277bcf8" providerId="AD" clId="Web-{C0263A40-5756-2854-62A6-DD421D7E7DD0}" dt="2020-08-17T13:37:25.097" v="69" actId="1076"/>
          <ac:picMkLst>
            <pc:docMk/>
            <pc:sldMk cId="2341784041" sldId="357"/>
            <ac:picMk id="18" creationId="{301387CE-24A4-478D-B720-EBBD1898A18A}"/>
          </ac:picMkLst>
        </pc:picChg>
        <pc:picChg chg="mod">
          <ac:chgData name="Majda Gartner" userId="S::gartnerm@cpi.si::73570e48-908f-4ed5-85fc-66284277bcf8" providerId="AD" clId="Web-{C0263A40-5756-2854-62A6-DD421D7E7DD0}" dt="2020-08-17T13:37:27.113" v="70" actId="1076"/>
          <ac:picMkLst>
            <pc:docMk/>
            <pc:sldMk cId="2341784041" sldId="357"/>
            <ac:picMk id="21" creationId="{0731ECE2-D052-4E4E-8C7F-F3C8C1BA6AAA}"/>
          </ac:picMkLst>
        </pc:picChg>
        <pc:picChg chg="mod">
          <ac:chgData name="Majda Gartner" userId="S::gartnerm@cpi.si::73570e48-908f-4ed5-85fc-66284277bcf8" providerId="AD" clId="Web-{C0263A40-5756-2854-62A6-DD421D7E7DD0}" dt="2020-08-17T13:37:34.785" v="73" actId="1076"/>
          <ac:picMkLst>
            <pc:docMk/>
            <pc:sldMk cId="2341784041" sldId="357"/>
            <ac:picMk id="24" creationId="{FE287348-0212-4364-ACDA-116647A854C0}"/>
          </ac:picMkLst>
        </pc:picChg>
        <pc:picChg chg="mod">
          <ac:chgData name="Majda Gartner" userId="S::gartnerm@cpi.si::73570e48-908f-4ed5-85fc-66284277bcf8" providerId="AD" clId="Web-{C0263A40-5756-2854-62A6-DD421D7E7DD0}" dt="2020-08-17T13:37:31.785" v="72" actId="1076"/>
          <ac:picMkLst>
            <pc:docMk/>
            <pc:sldMk cId="2341784041" sldId="357"/>
            <ac:picMk id="27" creationId="{DB9AAC29-02F6-4FC0-A405-8FB56E639072}"/>
          </ac:picMkLst>
        </pc:picChg>
        <pc:picChg chg="mod">
          <ac:chgData name="Majda Gartner" userId="S::gartnerm@cpi.si::73570e48-908f-4ed5-85fc-66284277bcf8" providerId="AD" clId="Web-{C0263A40-5756-2854-62A6-DD421D7E7DD0}" dt="2020-08-17T13:37:38.379" v="74" actId="1076"/>
          <ac:picMkLst>
            <pc:docMk/>
            <pc:sldMk cId="2341784041" sldId="357"/>
            <ac:picMk id="30" creationId="{DC17BFBB-14C6-449F-9259-9373A513A8FD}"/>
          </ac:picMkLst>
        </pc:picChg>
        <pc:picChg chg="mod">
          <ac:chgData name="Majda Gartner" userId="S::gartnerm@cpi.si::73570e48-908f-4ed5-85fc-66284277bcf8" providerId="AD" clId="Web-{C0263A40-5756-2854-62A6-DD421D7E7DD0}" dt="2020-08-17T13:37:40.973" v="75" actId="1076"/>
          <ac:picMkLst>
            <pc:docMk/>
            <pc:sldMk cId="2341784041" sldId="357"/>
            <ac:picMk id="33" creationId="{32744294-2811-48DE-9CFD-BFD0AAA5C3FD}"/>
          </ac:picMkLst>
        </pc:picChg>
        <pc:picChg chg="mod">
          <ac:chgData name="Majda Gartner" userId="S::gartnerm@cpi.si::73570e48-908f-4ed5-85fc-66284277bcf8" providerId="AD" clId="Web-{C0263A40-5756-2854-62A6-DD421D7E7DD0}" dt="2020-08-17T13:37:42.880" v="76" actId="1076"/>
          <ac:picMkLst>
            <pc:docMk/>
            <pc:sldMk cId="2341784041" sldId="357"/>
            <ac:picMk id="36" creationId="{2BAFF5AC-5C0F-45C3-B0E6-6648FB1334AD}"/>
          </ac:picMkLst>
        </pc:picChg>
        <pc:picChg chg="mod">
          <ac:chgData name="Majda Gartner" userId="S::gartnerm@cpi.si::73570e48-908f-4ed5-85fc-66284277bcf8" providerId="AD" clId="Web-{C0263A40-5756-2854-62A6-DD421D7E7DD0}" dt="2020-08-17T13:37:16.753" v="65" actId="1076"/>
          <ac:picMkLst>
            <pc:docMk/>
            <pc:sldMk cId="2341784041" sldId="357"/>
            <ac:picMk id="43" creationId="{32827FFC-33D4-4D42-9F16-D2561BAEC4C2}"/>
          </ac:picMkLst>
        </pc:picChg>
        <pc:picChg chg="mod">
          <ac:chgData name="Majda Gartner" userId="S::gartnerm@cpi.si::73570e48-908f-4ed5-85fc-66284277bcf8" providerId="AD" clId="Web-{C0263A40-5756-2854-62A6-DD421D7E7DD0}" dt="2020-08-17T13:37:20.784" v="67" actId="1076"/>
          <ac:picMkLst>
            <pc:docMk/>
            <pc:sldMk cId="2341784041" sldId="357"/>
            <ac:picMk id="44" creationId="{BAF965F6-63BD-45C8-BC6B-52AFC48299C8}"/>
          </ac:picMkLst>
        </pc:picChg>
        <pc:picChg chg="mod">
          <ac:chgData name="Majda Gartner" userId="S::gartnerm@cpi.si::73570e48-908f-4ed5-85fc-66284277bcf8" providerId="AD" clId="Web-{C0263A40-5756-2854-62A6-DD421D7E7DD0}" dt="2020-08-17T13:37:23.034" v="68" actId="1076"/>
          <ac:picMkLst>
            <pc:docMk/>
            <pc:sldMk cId="2341784041" sldId="357"/>
            <ac:picMk id="45" creationId="{3103FF0A-3318-43C5-858E-7A99435C5DDC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5:34.684" v="47" actId="1076"/>
        <pc:sldMkLst>
          <pc:docMk/>
          <pc:sldMk cId="3136137108" sldId="359"/>
        </pc:sldMkLst>
        <pc:picChg chg="add mod">
          <ac:chgData name="Majda Gartner" userId="S::gartnerm@cpi.si::73570e48-908f-4ed5-85fc-66284277bcf8" providerId="AD" clId="Web-{C0263A40-5756-2854-62A6-DD421D7E7DD0}" dt="2020-08-17T13:35:34.684" v="47" actId="1076"/>
          <ac:picMkLst>
            <pc:docMk/>
            <pc:sldMk cId="3136137108" sldId="359"/>
            <ac:picMk id="4" creationId="{67646D17-E66F-4CFA-B5E1-E6FD6292D16F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8:16.350" v="81" actId="1076"/>
        <pc:sldMkLst>
          <pc:docMk/>
          <pc:sldMk cId="4013486198" sldId="360"/>
        </pc:sldMkLst>
        <pc:spChg chg="mod">
          <ac:chgData name="Majda Gartner" userId="S::gartnerm@cpi.si::73570e48-908f-4ed5-85fc-66284277bcf8" providerId="AD" clId="Web-{C0263A40-5756-2854-62A6-DD421D7E7DD0}" dt="2020-08-17T13:38:08.444" v="79" actId="1076"/>
          <ac:spMkLst>
            <pc:docMk/>
            <pc:sldMk cId="4013486198" sldId="360"/>
            <ac:spMk id="4" creationId="{02433F87-6E4B-48B3-87CB-7D8E7C708917}"/>
          </ac:spMkLst>
        </pc:spChg>
        <pc:picChg chg="add mod">
          <ac:chgData name="Majda Gartner" userId="S::gartnerm@cpi.si::73570e48-908f-4ed5-85fc-66284277bcf8" providerId="AD" clId="Web-{C0263A40-5756-2854-62A6-DD421D7E7DD0}" dt="2020-08-17T13:38:16.350" v="81" actId="1076"/>
          <ac:picMkLst>
            <pc:docMk/>
            <pc:sldMk cId="4013486198" sldId="360"/>
            <ac:picMk id="6" creationId="{B7FC2E8A-A747-48C2-9625-FFEF095A0C9C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3:55.005" v="27" actId="1076"/>
        <pc:sldMkLst>
          <pc:docMk/>
          <pc:sldMk cId="1792668610" sldId="361"/>
        </pc:sldMkLst>
        <pc:picChg chg="add mod">
          <ac:chgData name="Majda Gartner" userId="S::gartnerm@cpi.si::73570e48-908f-4ed5-85fc-66284277bcf8" providerId="AD" clId="Web-{C0263A40-5756-2854-62A6-DD421D7E7DD0}" dt="2020-08-17T13:33:55.005" v="27" actId="1076"/>
          <ac:picMkLst>
            <pc:docMk/>
            <pc:sldMk cId="1792668610" sldId="361"/>
            <ac:picMk id="5" creationId="{59C3CB01-E987-4F2C-993C-13547D002C27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4:07.444" v="28" actId="1076"/>
        <pc:sldMkLst>
          <pc:docMk/>
          <pc:sldMk cId="719173688" sldId="362"/>
        </pc:sldMkLst>
        <pc:graphicFrameChg chg="mod">
          <ac:chgData name="Majda Gartner" userId="S::gartnerm@cpi.si::73570e48-908f-4ed5-85fc-66284277bcf8" providerId="AD" clId="Web-{C0263A40-5756-2854-62A6-DD421D7E7DD0}" dt="2020-08-17T13:32:15.218" v="11" actId="1076"/>
          <ac:graphicFrameMkLst>
            <pc:docMk/>
            <pc:sldMk cId="719173688" sldId="362"/>
            <ac:graphicFrameMk id="6" creationId="{00000000-0000-0000-0000-000000000000}"/>
          </ac:graphicFrameMkLst>
        </pc:graphicFrameChg>
        <pc:picChg chg="add mod">
          <ac:chgData name="Majda Gartner" userId="S::gartnerm@cpi.si::73570e48-908f-4ed5-85fc-66284277bcf8" providerId="AD" clId="Web-{C0263A40-5756-2854-62A6-DD421D7E7DD0}" dt="2020-08-17T13:34:07.444" v="28" actId="1076"/>
          <ac:picMkLst>
            <pc:docMk/>
            <pc:sldMk cId="719173688" sldId="362"/>
            <ac:picMk id="3" creationId="{0ADAF705-DD3C-4E91-9187-E3A83F134DCF}"/>
          </ac:picMkLst>
        </pc:picChg>
      </pc:sldChg>
      <pc:sldChg chg="modSp">
        <pc:chgData name="Majda Gartner" userId="S::gartnerm@cpi.si::73570e48-908f-4ed5-85fc-66284277bcf8" providerId="AD" clId="Web-{C0263A40-5756-2854-62A6-DD421D7E7DD0}" dt="2020-08-17T13:34:18.507" v="29" actId="1076"/>
        <pc:sldMkLst>
          <pc:docMk/>
          <pc:sldMk cId="281579487" sldId="363"/>
        </pc:sldMkLst>
        <pc:picChg chg="mod">
          <ac:chgData name="Majda Gartner" userId="S::gartnerm@cpi.si::73570e48-908f-4ed5-85fc-66284277bcf8" providerId="AD" clId="Web-{C0263A40-5756-2854-62A6-DD421D7E7DD0}" dt="2020-08-17T13:34:18.507" v="29" actId="1076"/>
          <ac:picMkLst>
            <pc:docMk/>
            <pc:sldMk cId="281579487" sldId="363"/>
            <ac:picMk id="3" creationId="{00000000-0000-0000-0000-000000000000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4:27.867" v="30" actId="1076"/>
        <pc:sldMkLst>
          <pc:docMk/>
          <pc:sldMk cId="3600158036" sldId="364"/>
        </pc:sldMkLst>
        <pc:picChg chg="add mod">
          <ac:chgData name="Majda Gartner" userId="S::gartnerm@cpi.si::73570e48-908f-4ed5-85fc-66284277bcf8" providerId="AD" clId="Web-{C0263A40-5756-2854-62A6-DD421D7E7DD0}" dt="2020-08-17T13:34:27.867" v="30" actId="1076"/>
          <ac:picMkLst>
            <pc:docMk/>
            <pc:sldMk cId="3600158036" sldId="364"/>
            <ac:picMk id="3" creationId="{E427A4DE-DEAD-460D-94A3-6097EE839180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3:06.830" v="20" actId="1076"/>
        <pc:sldMkLst>
          <pc:docMk/>
          <pc:sldMk cId="1104590687" sldId="365"/>
        </pc:sldMkLst>
        <pc:picChg chg="add mod">
          <ac:chgData name="Majda Gartner" userId="S::gartnerm@cpi.si::73570e48-908f-4ed5-85fc-66284277bcf8" providerId="AD" clId="Web-{C0263A40-5756-2854-62A6-DD421D7E7DD0}" dt="2020-08-17T13:33:06.830" v="20" actId="1076"/>
          <ac:picMkLst>
            <pc:docMk/>
            <pc:sldMk cId="1104590687" sldId="365"/>
            <ac:picMk id="3" creationId="{7A1B27B6-7B01-4C54-AD02-44C311050BA0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4:35.508" v="32" actId="1076"/>
        <pc:sldMkLst>
          <pc:docMk/>
          <pc:sldMk cId="951268920" sldId="366"/>
        </pc:sldMkLst>
        <pc:picChg chg="add mod">
          <ac:chgData name="Majda Gartner" userId="S::gartnerm@cpi.si::73570e48-908f-4ed5-85fc-66284277bcf8" providerId="AD" clId="Web-{C0263A40-5756-2854-62A6-DD421D7E7DD0}" dt="2020-08-17T13:34:35.508" v="32" actId="1076"/>
          <ac:picMkLst>
            <pc:docMk/>
            <pc:sldMk cId="951268920" sldId="366"/>
            <ac:picMk id="3" creationId="{7FAB7F7B-D8CF-46D2-A3DA-39DF6E5B2802}"/>
          </ac:picMkLst>
        </pc:picChg>
      </pc:sldChg>
      <pc:sldChg chg="modSp">
        <pc:chgData name="Majda Gartner" userId="S::gartnerm@cpi.si::73570e48-908f-4ed5-85fc-66284277bcf8" providerId="AD" clId="Web-{C0263A40-5756-2854-62A6-DD421D7E7DD0}" dt="2020-08-17T13:34:43.493" v="33" actId="1076"/>
        <pc:sldMkLst>
          <pc:docMk/>
          <pc:sldMk cId="1027047452" sldId="367"/>
        </pc:sldMkLst>
        <pc:picChg chg="mod">
          <ac:chgData name="Majda Gartner" userId="S::gartnerm@cpi.si::73570e48-908f-4ed5-85fc-66284277bcf8" providerId="AD" clId="Web-{C0263A40-5756-2854-62A6-DD421D7E7DD0}" dt="2020-08-17T13:34:43.493" v="33" actId="1076"/>
          <ac:picMkLst>
            <pc:docMk/>
            <pc:sldMk cId="1027047452" sldId="367"/>
            <ac:picMk id="6" creationId="{00000000-0000-0000-0000-000000000000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4:53.540" v="35" actId="1076"/>
        <pc:sldMkLst>
          <pc:docMk/>
          <pc:sldMk cId="1661400058" sldId="368"/>
        </pc:sldMkLst>
        <pc:picChg chg="add mod">
          <ac:chgData name="Majda Gartner" userId="S::gartnerm@cpi.si::73570e48-908f-4ed5-85fc-66284277bcf8" providerId="AD" clId="Web-{C0263A40-5756-2854-62A6-DD421D7E7DD0}" dt="2020-08-17T13:34:53.540" v="35" actId="1076"/>
          <ac:picMkLst>
            <pc:docMk/>
            <pc:sldMk cId="1661400058" sldId="368"/>
            <ac:picMk id="5" creationId="{0008A927-6200-49FA-A1B2-167C97615958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4:59.369" v="37" actId="1076"/>
        <pc:sldMkLst>
          <pc:docMk/>
          <pc:sldMk cId="3284813105" sldId="369"/>
        </pc:sldMkLst>
        <pc:picChg chg="add mod">
          <ac:chgData name="Majda Gartner" userId="S::gartnerm@cpi.si::73570e48-908f-4ed5-85fc-66284277bcf8" providerId="AD" clId="Web-{C0263A40-5756-2854-62A6-DD421D7E7DD0}" dt="2020-08-17T13:34:59.369" v="37" actId="1076"/>
          <ac:picMkLst>
            <pc:docMk/>
            <pc:sldMk cId="3284813105" sldId="369"/>
            <ac:picMk id="5" creationId="{61EFB9BB-839E-4944-97AB-7E9E423914AE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5:05.135" v="39" actId="1076"/>
        <pc:sldMkLst>
          <pc:docMk/>
          <pc:sldMk cId="792963706" sldId="370"/>
        </pc:sldMkLst>
        <pc:picChg chg="add mod">
          <ac:chgData name="Majda Gartner" userId="S::gartnerm@cpi.si::73570e48-908f-4ed5-85fc-66284277bcf8" providerId="AD" clId="Web-{C0263A40-5756-2854-62A6-DD421D7E7DD0}" dt="2020-08-17T13:35:05.135" v="39" actId="1076"/>
          <ac:picMkLst>
            <pc:docMk/>
            <pc:sldMk cId="792963706" sldId="370"/>
            <ac:picMk id="5" creationId="{3A01242F-35F0-4FD7-AD41-946C8A8DD571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5:14.245" v="41" actId="1076"/>
        <pc:sldMkLst>
          <pc:docMk/>
          <pc:sldMk cId="811452807" sldId="371"/>
        </pc:sldMkLst>
        <pc:picChg chg="add mod">
          <ac:chgData name="Majda Gartner" userId="S::gartnerm@cpi.si::73570e48-908f-4ed5-85fc-66284277bcf8" providerId="AD" clId="Web-{C0263A40-5756-2854-62A6-DD421D7E7DD0}" dt="2020-08-17T13:35:14.245" v="41" actId="1076"/>
          <ac:picMkLst>
            <pc:docMk/>
            <pc:sldMk cId="811452807" sldId="371"/>
            <ac:picMk id="5" creationId="{E734D74C-04E2-4B39-BE47-925AD51D480E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5:19.355" v="43" actId="1076"/>
        <pc:sldMkLst>
          <pc:docMk/>
          <pc:sldMk cId="3733356618" sldId="372"/>
        </pc:sldMkLst>
        <pc:picChg chg="add mod">
          <ac:chgData name="Majda Gartner" userId="S::gartnerm@cpi.si::73570e48-908f-4ed5-85fc-66284277bcf8" providerId="AD" clId="Web-{C0263A40-5756-2854-62A6-DD421D7E7DD0}" dt="2020-08-17T13:35:19.355" v="43" actId="1076"/>
          <ac:picMkLst>
            <pc:docMk/>
            <pc:sldMk cId="3733356618" sldId="372"/>
            <ac:picMk id="5" creationId="{A1D96DCA-77E7-4658-8233-093AB59E77D9}"/>
          </ac:picMkLst>
        </pc:picChg>
      </pc:sldChg>
      <pc:sldChg chg="addSp modSp">
        <pc:chgData name="Majda Gartner" userId="S::gartnerm@cpi.si::73570e48-908f-4ed5-85fc-66284277bcf8" providerId="AD" clId="Web-{C0263A40-5756-2854-62A6-DD421D7E7DD0}" dt="2020-08-17T13:35:24.777" v="45" actId="1076"/>
        <pc:sldMkLst>
          <pc:docMk/>
          <pc:sldMk cId="3158620557" sldId="373"/>
        </pc:sldMkLst>
        <pc:picChg chg="add mod">
          <ac:chgData name="Majda Gartner" userId="S::gartnerm@cpi.si::73570e48-908f-4ed5-85fc-66284277bcf8" providerId="AD" clId="Web-{C0263A40-5756-2854-62A6-DD421D7E7DD0}" dt="2020-08-17T13:35:24.777" v="45" actId="1076"/>
          <ac:picMkLst>
            <pc:docMk/>
            <pc:sldMk cId="3158620557" sldId="373"/>
            <ac:picMk id="5" creationId="{B3EBE290-9D9C-4302-8ED0-FABEE3A1AA2F}"/>
          </ac:picMkLst>
        </pc:picChg>
      </pc:sldChg>
      <pc:sldChg chg="addSp modSp new">
        <pc:chgData name="Majda Gartner" userId="S::gartnerm@cpi.si::73570e48-908f-4ed5-85fc-66284277bcf8" providerId="AD" clId="Web-{C0263A40-5756-2854-62A6-DD421D7E7DD0}" dt="2020-08-17T13:39:21.886" v="86" actId="1076"/>
        <pc:sldMkLst>
          <pc:docMk/>
          <pc:sldMk cId="916378698" sldId="374"/>
        </pc:sldMkLst>
        <pc:picChg chg="add mod">
          <ac:chgData name="Majda Gartner" userId="S::gartnerm@cpi.si::73570e48-908f-4ed5-85fc-66284277bcf8" providerId="AD" clId="Web-{C0263A40-5756-2854-62A6-DD421D7E7DD0}" dt="2020-08-17T13:39:21.886" v="86" actId="1076"/>
          <ac:picMkLst>
            <pc:docMk/>
            <pc:sldMk cId="916378698" sldId="374"/>
            <ac:picMk id="5" creationId="{951CDB25-F6ED-4250-9E38-3DC78816A553}"/>
          </ac:picMkLst>
        </pc:picChg>
      </pc:sldChg>
    </pc:docChg>
  </pc:docChgLst>
  <pc:docChgLst>
    <pc:chgData name="Gostujoči uporabniki" userId="S::urn:spo:anon#967b5bdf327be511551ffce0a5f037f3eaebb9e56bf2aaac89e686d0c79666cd::" providerId="AD" clId="Web-{0E4D4465-4B84-221F-C45C-B6DDD2D57F03}"/>
    <pc:docChg chg="addSld delSld modSld">
      <pc:chgData name="Gostujoči uporabniki" userId="S::urn:spo:anon#967b5bdf327be511551ffce0a5f037f3eaebb9e56bf2aaac89e686d0c79666cd::" providerId="AD" clId="Web-{0E4D4465-4B84-221F-C45C-B6DDD2D57F03}" dt="2020-08-17T19:42:42.192" v="38" actId="20577"/>
      <pc:docMkLst>
        <pc:docMk/>
      </pc:docMkLst>
      <pc:sldChg chg="modSp">
        <pc:chgData name="Gostujoči uporabniki" userId="S::urn:spo:anon#967b5bdf327be511551ffce0a5f037f3eaebb9e56bf2aaac89e686d0c79666cd::" providerId="AD" clId="Web-{0E4D4465-4B84-221F-C45C-B6DDD2D57F03}" dt="2020-08-17T19:41:16.270" v="32"/>
        <pc:sldMkLst>
          <pc:docMk/>
          <pc:sldMk cId="3278266838" sldId="324"/>
        </pc:sldMkLst>
        <pc:graphicFrameChg chg="modGraphic">
          <ac:chgData name="Gostujoči uporabniki" userId="S::urn:spo:anon#967b5bdf327be511551ffce0a5f037f3eaebb9e56bf2aaac89e686d0c79666cd::" providerId="AD" clId="Web-{0E4D4465-4B84-221F-C45C-B6DDD2D57F03}" dt="2020-08-17T19:41:16.270" v="32"/>
          <ac:graphicFrameMkLst>
            <pc:docMk/>
            <pc:sldMk cId="3278266838" sldId="324"/>
            <ac:graphicFrameMk id="4" creationId="{00000000-0000-0000-0000-000000000000}"/>
          </ac:graphicFrameMkLst>
        </pc:graphicFrameChg>
      </pc:sldChg>
      <pc:sldChg chg="del">
        <pc:chgData name="Gostujoči uporabniki" userId="S::urn:spo:anon#967b5bdf327be511551ffce0a5f037f3eaebb9e56bf2aaac89e686d0c79666cd::" providerId="AD" clId="Web-{0E4D4465-4B84-221F-C45C-B6DDD2D57F03}" dt="2020-08-17T19:40:41.191" v="30"/>
        <pc:sldMkLst>
          <pc:docMk/>
          <pc:sldMk cId="3135329084" sldId="350"/>
        </pc:sldMkLst>
      </pc:sldChg>
      <pc:sldChg chg="del">
        <pc:chgData name="Gostujoči uporabniki" userId="S::urn:spo:anon#967b5bdf327be511551ffce0a5f037f3eaebb9e56bf2aaac89e686d0c79666cd::" providerId="AD" clId="Web-{0E4D4465-4B84-221F-C45C-B6DDD2D57F03}" dt="2020-08-17T19:36:43.329" v="1"/>
        <pc:sldMkLst>
          <pc:docMk/>
          <pc:sldMk cId="1156615225" sldId="351"/>
        </pc:sldMkLst>
      </pc:sldChg>
      <pc:sldChg chg="modSp">
        <pc:chgData name="Gostujoči uporabniki" userId="S::urn:spo:anon#967b5bdf327be511551ffce0a5f037f3eaebb9e56bf2aaac89e686d0c79666cd::" providerId="AD" clId="Web-{0E4D4465-4B84-221F-C45C-B6DDD2D57F03}" dt="2020-08-17T19:42:41.146" v="37" actId="20577"/>
        <pc:sldMkLst>
          <pc:docMk/>
          <pc:sldMk cId="3430989963" sldId="352"/>
        </pc:sldMkLst>
        <pc:spChg chg="mod">
          <ac:chgData name="Gostujoči uporabniki" userId="S::urn:spo:anon#967b5bdf327be511551ffce0a5f037f3eaebb9e56bf2aaac89e686d0c79666cd::" providerId="AD" clId="Web-{0E4D4465-4B84-221F-C45C-B6DDD2D57F03}" dt="2020-08-17T19:42:41.146" v="37" actId="20577"/>
          <ac:spMkLst>
            <pc:docMk/>
            <pc:sldMk cId="3430989963" sldId="352"/>
            <ac:spMk id="7" creationId="{A4B7C440-68E1-429C-8A58-AB0AE26C0F94}"/>
          </ac:spMkLst>
        </pc:spChg>
        <pc:spChg chg="mod">
          <ac:chgData name="Gostujoči uporabniki" userId="S::urn:spo:anon#967b5bdf327be511551ffce0a5f037f3eaebb9e56bf2aaac89e686d0c79666cd::" providerId="AD" clId="Web-{0E4D4465-4B84-221F-C45C-B6DDD2D57F03}" dt="2020-08-17T19:42:32.317" v="34" actId="20577"/>
          <ac:spMkLst>
            <pc:docMk/>
            <pc:sldMk cId="3430989963" sldId="352"/>
            <ac:spMk id="13" creationId="{E7A1661A-0034-4BF8-8E92-3BC39FF5FC1A}"/>
          </ac:spMkLst>
        </pc:spChg>
      </pc:sldChg>
      <pc:sldChg chg="modSp">
        <pc:chgData name="Gostujoči uporabniki" userId="S::urn:spo:anon#967b5bdf327be511551ffce0a5f037f3eaebb9e56bf2aaac89e686d0c79666cd::" providerId="AD" clId="Web-{0E4D4465-4B84-221F-C45C-B6DDD2D57F03}" dt="2020-08-17T19:38:04.299" v="23" actId="20577"/>
        <pc:sldMkLst>
          <pc:docMk/>
          <pc:sldMk cId="927773559" sldId="356"/>
        </pc:sldMkLst>
        <pc:spChg chg="mod">
          <ac:chgData name="Gostujoči uporabniki" userId="S::urn:spo:anon#967b5bdf327be511551ffce0a5f037f3eaebb9e56bf2aaac89e686d0c79666cd::" providerId="AD" clId="Web-{0E4D4465-4B84-221F-C45C-B6DDD2D57F03}" dt="2020-08-17T19:38:04.299" v="23" actId="20577"/>
          <ac:spMkLst>
            <pc:docMk/>
            <pc:sldMk cId="927773559" sldId="356"/>
            <ac:spMk id="9" creationId="{27E4968C-E854-4557-B646-428C9106FE98}"/>
          </ac:spMkLst>
        </pc:spChg>
      </pc:sldChg>
      <pc:sldChg chg="del">
        <pc:chgData name="Gostujoči uporabniki" userId="S::urn:spo:anon#967b5bdf327be511551ffce0a5f037f3eaebb9e56bf2aaac89e686d0c79666cd::" providerId="AD" clId="Web-{0E4D4465-4B84-221F-C45C-B6DDD2D57F03}" dt="2020-08-17T19:39:38.347" v="27"/>
        <pc:sldMkLst>
          <pc:docMk/>
          <pc:sldMk cId="2341784041" sldId="357"/>
        </pc:sldMkLst>
      </pc:sldChg>
      <pc:sldChg chg="del">
        <pc:chgData name="Gostujoči uporabniki" userId="S::urn:spo:anon#967b5bdf327be511551ffce0a5f037f3eaebb9e56bf2aaac89e686d0c79666cd::" providerId="AD" clId="Web-{0E4D4465-4B84-221F-C45C-B6DDD2D57F03}" dt="2020-08-17T19:36:46.204" v="2"/>
        <pc:sldMkLst>
          <pc:docMk/>
          <pc:sldMk cId="3805444896" sldId="376"/>
        </pc:sldMkLst>
      </pc:sldChg>
      <pc:sldChg chg="add">
        <pc:chgData name="Gostujoči uporabniki" userId="S::urn:spo:anon#967b5bdf327be511551ffce0a5f037f3eaebb9e56bf2aaac89e686d0c79666cd::" providerId="AD" clId="Web-{0E4D4465-4B84-221F-C45C-B6DDD2D57F03}" dt="2020-08-17T19:36:12.579" v="0"/>
        <pc:sldMkLst>
          <pc:docMk/>
          <pc:sldMk cId="3526025823" sldId="377"/>
        </pc:sldMkLst>
      </pc:sldChg>
      <pc:sldChg chg="new del">
        <pc:chgData name="Gostujoči uporabniki" userId="S::urn:spo:anon#967b5bdf327be511551ffce0a5f037f3eaebb9e56bf2aaac89e686d0c79666cd::" providerId="AD" clId="Web-{0E4D4465-4B84-221F-C45C-B6DDD2D57F03}" dt="2020-08-17T19:39:38.675" v="28"/>
        <pc:sldMkLst>
          <pc:docMk/>
          <pc:sldMk cId="1102248048" sldId="378"/>
        </pc:sldMkLst>
      </pc:sldChg>
      <pc:sldChg chg="add">
        <pc:chgData name="Gostujoči uporabniki" userId="S::urn:spo:anon#967b5bdf327be511551ffce0a5f037f3eaebb9e56bf2aaac89e686d0c79666cd::" providerId="AD" clId="Web-{0E4D4465-4B84-221F-C45C-B6DDD2D57F03}" dt="2020-08-17T19:39:20.565" v="26"/>
        <pc:sldMkLst>
          <pc:docMk/>
          <pc:sldMk cId="4033245408" sldId="379"/>
        </pc:sldMkLst>
      </pc:sldChg>
      <pc:sldChg chg="add">
        <pc:chgData name="Gostujoči uporabniki" userId="S::urn:spo:anon#967b5bdf327be511551ffce0a5f037f3eaebb9e56bf2aaac89e686d0c79666cd::" providerId="AD" clId="Web-{0E4D4465-4B84-221F-C45C-B6DDD2D57F03}" dt="2020-08-17T19:40:11.675" v="29"/>
        <pc:sldMkLst>
          <pc:docMk/>
          <pc:sldMk cId="4174501223" sldId="380"/>
        </pc:sldMkLst>
      </pc:sldChg>
    </pc:docChg>
  </pc:docChgLst>
  <pc:docChgLst>
    <pc:chgData name="Darko Mali" userId="S::malid@cpi.si::3fa15dc9-f741-4016-a4c7-00d5e11f8d55" providerId="AD" clId="Web-{4A7DD464-66EC-6B8B-50EB-DC819182E929}"/>
    <pc:docChg chg="addSld delSld modSld">
      <pc:chgData name="Darko Mali" userId="S::malid@cpi.si::3fa15dc9-f741-4016-a4c7-00d5e11f8d55" providerId="AD" clId="Web-{4A7DD464-66EC-6B8B-50EB-DC819182E929}" dt="2020-08-18T06:02:04.834" v="1732" actId="20577"/>
      <pc:docMkLst>
        <pc:docMk/>
      </pc:docMkLst>
      <pc:sldChg chg="modSp">
        <pc:chgData name="Darko Mali" userId="S::malid@cpi.si::3fa15dc9-f741-4016-a4c7-00d5e11f8d55" providerId="AD" clId="Web-{4A7DD464-66EC-6B8B-50EB-DC819182E929}" dt="2020-08-18T05:50:11.123" v="1152" actId="20577"/>
        <pc:sldMkLst>
          <pc:docMk/>
          <pc:sldMk cId="3284813105" sldId="369"/>
        </pc:sldMkLst>
        <pc:spChg chg="mod">
          <ac:chgData name="Darko Mali" userId="S::malid@cpi.si::3fa15dc9-f741-4016-a4c7-00d5e11f8d55" providerId="AD" clId="Web-{4A7DD464-66EC-6B8B-50EB-DC819182E929}" dt="2020-08-18T05:50:11.123" v="1152" actId="20577"/>
          <ac:spMkLst>
            <pc:docMk/>
            <pc:sldMk cId="3284813105" sldId="369"/>
            <ac:spMk id="3" creationId="{00000000-0000-0000-0000-000000000000}"/>
          </ac:spMkLst>
        </pc:spChg>
      </pc:sldChg>
      <pc:sldChg chg="modSp">
        <pc:chgData name="Darko Mali" userId="S::malid@cpi.si::3fa15dc9-f741-4016-a4c7-00d5e11f8d55" providerId="AD" clId="Web-{4A7DD464-66EC-6B8B-50EB-DC819182E929}" dt="2020-08-18T05:58:45.805" v="1497" actId="20577"/>
        <pc:sldMkLst>
          <pc:docMk/>
          <pc:sldMk cId="792963706" sldId="370"/>
        </pc:sldMkLst>
        <pc:spChg chg="mod">
          <ac:chgData name="Darko Mali" userId="S::malid@cpi.si::3fa15dc9-f741-4016-a4c7-00d5e11f8d55" providerId="AD" clId="Web-{4A7DD464-66EC-6B8B-50EB-DC819182E929}" dt="2020-08-18T05:30:16.307" v="197" actId="20577"/>
          <ac:spMkLst>
            <pc:docMk/>
            <pc:sldMk cId="792963706" sldId="370"/>
            <ac:spMk id="2" creationId="{00000000-0000-0000-0000-000000000000}"/>
          </ac:spMkLst>
        </pc:spChg>
        <pc:spChg chg="mod">
          <ac:chgData name="Darko Mali" userId="S::malid@cpi.si::3fa15dc9-f741-4016-a4c7-00d5e11f8d55" providerId="AD" clId="Web-{4A7DD464-66EC-6B8B-50EB-DC819182E929}" dt="2020-08-18T05:58:45.805" v="1497" actId="20577"/>
          <ac:spMkLst>
            <pc:docMk/>
            <pc:sldMk cId="792963706" sldId="370"/>
            <ac:spMk id="3" creationId="{00000000-0000-0000-0000-000000000000}"/>
          </ac:spMkLst>
        </pc:spChg>
      </pc:sldChg>
      <pc:sldChg chg="modSp">
        <pc:chgData name="Darko Mali" userId="S::malid@cpi.si::3fa15dc9-f741-4016-a4c7-00d5e11f8d55" providerId="AD" clId="Web-{4A7DD464-66EC-6B8B-50EB-DC819182E929}" dt="2020-08-18T05:49:22.155" v="1107" actId="20577"/>
        <pc:sldMkLst>
          <pc:docMk/>
          <pc:sldMk cId="811452807" sldId="371"/>
        </pc:sldMkLst>
        <pc:spChg chg="mod">
          <ac:chgData name="Darko Mali" userId="S::malid@cpi.si::3fa15dc9-f741-4016-a4c7-00d5e11f8d55" providerId="AD" clId="Web-{4A7DD464-66EC-6B8B-50EB-DC819182E929}" dt="2020-08-18T05:49:22.155" v="1107" actId="20577"/>
          <ac:spMkLst>
            <pc:docMk/>
            <pc:sldMk cId="811452807" sldId="371"/>
            <ac:spMk id="3" creationId="{00000000-0000-0000-0000-000000000000}"/>
          </ac:spMkLst>
        </pc:spChg>
      </pc:sldChg>
      <pc:sldChg chg="del">
        <pc:chgData name="Darko Mali" userId="S::malid@cpi.si::3fa15dc9-f741-4016-a4c7-00d5e11f8d55" providerId="AD" clId="Web-{4A7DD464-66EC-6B8B-50EB-DC819182E929}" dt="2020-08-18T05:47:09.641" v="1042"/>
        <pc:sldMkLst>
          <pc:docMk/>
          <pc:sldMk cId="3733356618" sldId="372"/>
        </pc:sldMkLst>
      </pc:sldChg>
      <pc:sldChg chg="del">
        <pc:chgData name="Darko Mali" userId="S::malid@cpi.si::3fa15dc9-f741-4016-a4c7-00d5e11f8d55" providerId="AD" clId="Web-{4A7DD464-66EC-6B8B-50EB-DC819182E929}" dt="2020-08-18T05:49:28.672" v="1108"/>
        <pc:sldMkLst>
          <pc:docMk/>
          <pc:sldMk cId="3158620557" sldId="373"/>
        </pc:sldMkLst>
      </pc:sldChg>
      <pc:sldChg chg="addSp delSp modSp new">
        <pc:chgData name="Darko Mali" userId="S::malid@cpi.si::3fa15dc9-f741-4016-a4c7-00d5e11f8d55" providerId="AD" clId="Web-{4A7DD464-66EC-6B8B-50EB-DC819182E929}" dt="2020-08-18T05:27:48.512" v="38" actId="20577"/>
        <pc:sldMkLst>
          <pc:docMk/>
          <pc:sldMk cId="2489864641" sldId="381"/>
        </pc:sldMkLst>
        <pc:spChg chg="mod">
          <ac:chgData name="Darko Mali" userId="S::malid@cpi.si::3fa15dc9-f741-4016-a4c7-00d5e11f8d55" providerId="AD" clId="Web-{4A7DD464-66EC-6B8B-50EB-DC819182E929}" dt="2020-08-18T05:27:48.512" v="38" actId="20577"/>
          <ac:spMkLst>
            <pc:docMk/>
            <pc:sldMk cId="2489864641" sldId="381"/>
            <ac:spMk id="2" creationId="{9837CE56-E606-48E1-8DE1-50C67D9FD3A7}"/>
          </ac:spMkLst>
        </pc:spChg>
        <pc:spChg chg="mod">
          <ac:chgData name="Darko Mali" userId="S::malid@cpi.si::3fa15dc9-f741-4016-a4c7-00d5e11f8d55" providerId="AD" clId="Web-{4A7DD464-66EC-6B8B-50EB-DC819182E929}" dt="2020-08-18T05:27:35.575" v="9" actId="20577"/>
          <ac:spMkLst>
            <pc:docMk/>
            <pc:sldMk cId="2489864641" sldId="381"/>
            <ac:spMk id="3" creationId="{ABF4B78E-3C31-4F7C-A40E-4826CF51F0B5}"/>
          </ac:spMkLst>
        </pc:spChg>
        <pc:spChg chg="add del mod">
          <ac:chgData name="Darko Mali" userId="S::malid@cpi.si::3fa15dc9-f741-4016-a4c7-00d5e11f8d55" providerId="AD" clId="Web-{4A7DD464-66EC-6B8B-50EB-DC819182E929}" dt="2020-08-18T05:27:21.575" v="4"/>
          <ac:spMkLst>
            <pc:docMk/>
            <pc:sldMk cId="2489864641" sldId="381"/>
            <ac:spMk id="6" creationId="{D0CB268B-4845-4E12-9A77-E7D9DE2FCBA4}"/>
          </ac:spMkLst>
        </pc:spChg>
        <pc:picChg chg="add">
          <ac:chgData name="Darko Mali" userId="S::malid@cpi.si::3fa15dc9-f741-4016-a4c7-00d5e11f8d55" providerId="AD" clId="Web-{4A7DD464-66EC-6B8B-50EB-DC819182E929}" dt="2020-08-18T05:27:02.497" v="1"/>
          <ac:picMkLst>
            <pc:docMk/>
            <pc:sldMk cId="2489864641" sldId="381"/>
            <ac:picMk id="5" creationId="{3BAEE546-F2DB-4803-8F2F-D8A4E8F75F6B}"/>
          </ac:picMkLst>
        </pc:picChg>
      </pc:sldChg>
      <pc:sldChg chg="addSp modSp new">
        <pc:chgData name="Darko Mali" userId="S::malid@cpi.si::3fa15dc9-f741-4016-a4c7-00d5e11f8d55" providerId="AD" clId="Web-{4A7DD464-66EC-6B8B-50EB-DC819182E929}" dt="2020-08-18T05:52:16.528" v="1256"/>
        <pc:sldMkLst>
          <pc:docMk/>
          <pc:sldMk cId="3470860182" sldId="382"/>
        </pc:sldMkLst>
        <pc:spChg chg="mod">
          <ac:chgData name="Darko Mali" userId="S::malid@cpi.si::3fa15dc9-f741-4016-a4c7-00d5e11f8d55" providerId="AD" clId="Web-{4A7DD464-66EC-6B8B-50EB-DC819182E929}" dt="2020-08-18T05:32:39.447" v="238" actId="20577"/>
          <ac:spMkLst>
            <pc:docMk/>
            <pc:sldMk cId="3470860182" sldId="382"/>
            <ac:spMk id="2" creationId="{A2A0946C-A444-43C9-9715-8135B4D63459}"/>
          </ac:spMkLst>
        </pc:spChg>
        <pc:spChg chg="mod">
          <ac:chgData name="Darko Mali" userId="S::malid@cpi.si::3fa15dc9-f741-4016-a4c7-00d5e11f8d55" providerId="AD" clId="Web-{4A7DD464-66EC-6B8B-50EB-DC819182E929}" dt="2020-08-18T05:51:58.934" v="1253" actId="20577"/>
          <ac:spMkLst>
            <pc:docMk/>
            <pc:sldMk cId="3470860182" sldId="382"/>
            <ac:spMk id="3" creationId="{1E5BE9D1-E52E-4C1B-8EB1-4C7E3529B22E}"/>
          </ac:spMkLst>
        </pc:spChg>
        <pc:picChg chg="add">
          <ac:chgData name="Darko Mali" userId="S::malid@cpi.si::3fa15dc9-f741-4016-a4c7-00d5e11f8d55" providerId="AD" clId="Web-{4A7DD464-66EC-6B8B-50EB-DC819182E929}" dt="2020-08-18T05:52:16.528" v="1256"/>
          <ac:picMkLst>
            <pc:docMk/>
            <pc:sldMk cId="3470860182" sldId="382"/>
            <ac:picMk id="5" creationId="{A294C28A-839B-4C4B-A1DC-3FC665716672}"/>
          </ac:picMkLst>
        </pc:picChg>
      </pc:sldChg>
      <pc:sldChg chg="addSp modSp new">
        <pc:chgData name="Darko Mali" userId="S::malid@cpi.si::3fa15dc9-f741-4016-a4c7-00d5e11f8d55" providerId="AD" clId="Web-{4A7DD464-66EC-6B8B-50EB-DC819182E929}" dt="2020-08-18T05:52:18.762" v="1257"/>
        <pc:sldMkLst>
          <pc:docMk/>
          <pc:sldMk cId="349930544" sldId="383"/>
        </pc:sldMkLst>
        <pc:spChg chg="mod">
          <ac:chgData name="Darko Mali" userId="S::malid@cpi.si::3fa15dc9-f741-4016-a4c7-00d5e11f8d55" providerId="AD" clId="Web-{4A7DD464-66EC-6B8B-50EB-DC819182E929}" dt="2020-08-18T05:34:51.883" v="323" actId="20577"/>
          <ac:spMkLst>
            <pc:docMk/>
            <pc:sldMk cId="349930544" sldId="383"/>
            <ac:spMk id="2" creationId="{DA0FCC5F-FBE5-4933-821F-D2D4D74EE891}"/>
          </ac:spMkLst>
        </pc:spChg>
        <pc:spChg chg="mod">
          <ac:chgData name="Darko Mali" userId="S::malid@cpi.si::3fa15dc9-f741-4016-a4c7-00d5e11f8d55" providerId="AD" clId="Web-{4A7DD464-66EC-6B8B-50EB-DC819182E929}" dt="2020-08-18T05:42:11.566" v="759" actId="20577"/>
          <ac:spMkLst>
            <pc:docMk/>
            <pc:sldMk cId="349930544" sldId="383"/>
            <ac:spMk id="3" creationId="{B93A543D-DCEB-4236-B964-823971630FAB}"/>
          </ac:spMkLst>
        </pc:spChg>
        <pc:picChg chg="add">
          <ac:chgData name="Darko Mali" userId="S::malid@cpi.si::3fa15dc9-f741-4016-a4c7-00d5e11f8d55" providerId="AD" clId="Web-{4A7DD464-66EC-6B8B-50EB-DC819182E929}" dt="2020-08-18T05:52:18.762" v="1257"/>
          <ac:picMkLst>
            <pc:docMk/>
            <pc:sldMk cId="349930544" sldId="383"/>
            <ac:picMk id="5" creationId="{C4D02EF7-4E4B-4397-B521-B60C2C8BDBB5}"/>
          </ac:picMkLst>
        </pc:picChg>
      </pc:sldChg>
      <pc:sldChg chg="addSp modSp new">
        <pc:chgData name="Darko Mali" userId="S::malid@cpi.si::3fa15dc9-f741-4016-a4c7-00d5e11f8d55" providerId="AD" clId="Web-{4A7DD464-66EC-6B8B-50EB-DC819182E929}" dt="2020-08-18T05:56:15.588" v="1401" actId="20577"/>
        <pc:sldMkLst>
          <pc:docMk/>
          <pc:sldMk cId="2869350168" sldId="384"/>
        </pc:sldMkLst>
        <pc:spChg chg="mod">
          <ac:chgData name="Darko Mali" userId="S::malid@cpi.si::3fa15dc9-f741-4016-a4c7-00d5e11f8d55" providerId="AD" clId="Web-{4A7DD464-66EC-6B8B-50EB-DC819182E929}" dt="2020-08-18T05:42:19.722" v="766" actId="20577"/>
          <ac:spMkLst>
            <pc:docMk/>
            <pc:sldMk cId="2869350168" sldId="384"/>
            <ac:spMk id="2" creationId="{2DE2E656-E571-489E-9AC3-159512DBE7FD}"/>
          </ac:spMkLst>
        </pc:spChg>
        <pc:spChg chg="mod">
          <ac:chgData name="Darko Mali" userId="S::malid@cpi.si::3fa15dc9-f741-4016-a4c7-00d5e11f8d55" providerId="AD" clId="Web-{4A7DD464-66EC-6B8B-50EB-DC819182E929}" dt="2020-08-18T05:56:15.588" v="1401" actId="20577"/>
          <ac:spMkLst>
            <pc:docMk/>
            <pc:sldMk cId="2869350168" sldId="384"/>
            <ac:spMk id="3" creationId="{451BF1C4-21B2-477F-A3B4-1122215989F5}"/>
          </ac:spMkLst>
        </pc:spChg>
        <pc:picChg chg="add">
          <ac:chgData name="Darko Mali" userId="S::malid@cpi.si::3fa15dc9-f741-4016-a4c7-00d5e11f8d55" providerId="AD" clId="Web-{4A7DD464-66EC-6B8B-50EB-DC819182E929}" dt="2020-08-18T05:52:20.293" v="1258"/>
          <ac:picMkLst>
            <pc:docMk/>
            <pc:sldMk cId="2869350168" sldId="384"/>
            <ac:picMk id="5" creationId="{ACC1B3A8-8F36-40C7-8C0B-B2EADE71FBEE}"/>
          </ac:picMkLst>
        </pc:picChg>
      </pc:sldChg>
      <pc:sldChg chg="addSp modSp new">
        <pc:chgData name="Darko Mali" userId="S::malid@cpi.si::3fa15dc9-f741-4016-a4c7-00d5e11f8d55" providerId="AD" clId="Web-{4A7DD464-66EC-6B8B-50EB-DC819182E929}" dt="2020-08-18T06:02:04.834" v="1731" actId="20577"/>
        <pc:sldMkLst>
          <pc:docMk/>
          <pc:sldMk cId="3464248642" sldId="385"/>
        </pc:sldMkLst>
        <pc:spChg chg="mod">
          <ac:chgData name="Darko Mali" userId="S::malid@cpi.si::3fa15dc9-f741-4016-a4c7-00d5e11f8d55" providerId="AD" clId="Web-{4A7DD464-66EC-6B8B-50EB-DC819182E929}" dt="2020-08-18T05:53:10.590" v="1282" actId="20577"/>
          <ac:spMkLst>
            <pc:docMk/>
            <pc:sldMk cId="3464248642" sldId="385"/>
            <ac:spMk id="2" creationId="{C36B08A9-C059-4E23-B158-E97484B0BAC7}"/>
          </ac:spMkLst>
        </pc:spChg>
        <pc:spChg chg="mod">
          <ac:chgData name="Darko Mali" userId="S::malid@cpi.si::3fa15dc9-f741-4016-a4c7-00d5e11f8d55" providerId="AD" clId="Web-{4A7DD464-66EC-6B8B-50EB-DC819182E929}" dt="2020-08-18T06:02:04.834" v="1731" actId="20577"/>
          <ac:spMkLst>
            <pc:docMk/>
            <pc:sldMk cId="3464248642" sldId="385"/>
            <ac:spMk id="3" creationId="{B726E81D-98EB-45D4-98C6-C89FF32ACA4C}"/>
          </ac:spMkLst>
        </pc:spChg>
        <pc:picChg chg="add">
          <ac:chgData name="Darko Mali" userId="S::malid@cpi.si::3fa15dc9-f741-4016-a4c7-00d5e11f8d55" providerId="AD" clId="Web-{4A7DD464-66EC-6B8B-50EB-DC819182E929}" dt="2020-08-18T05:55:51.480" v="1394"/>
          <ac:picMkLst>
            <pc:docMk/>
            <pc:sldMk cId="3464248642" sldId="385"/>
            <ac:picMk id="5" creationId="{83BD9C16-46CC-4D3B-8940-2911A62223A7}"/>
          </ac:picMkLst>
        </pc:picChg>
      </pc:sldChg>
    </pc:docChg>
  </pc:docChgLst>
  <pc:docChgLst>
    <pc:chgData name="Darko Mali" userId="S::malid@cpi.si::3fa15dc9-f741-4016-a4c7-00d5e11f8d55" providerId="AD" clId="Web-{13A158ED-88ED-44D3-E41C-33CABE3CED37}"/>
    <pc:docChg chg="modSld">
      <pc:chgData name="Darko Mali" userId="S::malid@cpi.si::3fa15dc9-f741-4016-a4c7-00d5e11f8d55" providerId="AD" clId="Web-{13A158ED-88ED-44D3-E41C-33CABE3CED37}" dt="2020-08-18T07:57:20.180" v="562" actId="20577"/>
      <pc:docMkLst>
        <pc:docMk/>
      </pc:docMkLst>
      <pc:sldChg chg="modSp">
        <pc:chgData name="Darko Mali" userId="S::malid@cpi.si::3fa15dc9-f741-4016-a4c7-00d5e11f8d55" providerId="AD" clId="Web-{13A158ED-88ED-44D3-E41C-33CABE3CED37}" dt="2020-08-18T07:54:01.459" v="327" actId="20577"/>
        <pc:sldMkLst>
          <pc:docMk/>
          <pc:sldMk cId="3284813105" sldId="369"/>
        </pc:sldMkLst>
        <pc:spChg chg="mod">
          <ac:chgData name="Darko Mali" userId="S::malid@cpi.si::3fa15dc9-f741-4016-a4c7-00d5e11f8d55" providerId="AD" clId="Web-{13A158ED-88ED-44D3-E41C-33CABE3CED37}" dt="2020-08-18T07:54:01.459" v="327" actId="20577"/>
          <ac:spMkLst>
            <pc:docMk/>
            <pc:sldMk cId="3284813105" sldId="369"/>
            <ac:spMk id="3" creationId="{00000000-0000-0000-0000-000000000000}"/>
          </ac:spMkLst>
        </pc:spChg>
      </pc:sldChg>
      <pc:sldChg chg="modSp">
        <pc:chgData name="Darko Mali" userId="S::malid@cpi.si::3fa15dc9-f741-4016-a4c7-00d5e11f8d55" providerId="AD" clId="Web-{13A158ED-88ED-44D3-E41C-33CABE3CED37}" dt="2020-08-18T07:52:48.989" v="289" actId="20577"/>
        <pc:sldMkLst>
          <pc:docMk/>
          <pc:sldMk cId="811452807" sldId="371"/>
        </pc:sldMkLst>
        <pc:spChg chg="mod">
          <ac:chgData name="Darko Mali" userId="S::malid@cpi.si::3fa15dc9-f741-4016-a4c7-00d5e11f8d55" providerId="AD" clId="Web-{13A158ED-88ED-44D3-E41C-33CABE3CED37}" dt="2020-08-18T07:52:48.989" v="289" actId="20577"/>
          <ac:spMkLst>
            <pc:docMk/>
            <pc:sldMk cId="811452807" sldId="371"/>
            <ac:spMk id="3" creationId="{00000000-0000-0000-0000-000000000000}"/>
          </ac:spMkLst>
        </pc:spChg>
      </pc:sldChg>
      <pc:sldChg chg="modSp">
        <pc:chgData name="Darko Mali" userId="S::malid@cpi.si::3fa15dc9-f741-4016-a4c7-00d5e11f8d55" providerId="AD" clId="Web-{13A158ED-88ED-44D3-E41C-33CABE3CED37}" dt="2020-08-18T07:57:20.180" v="561" actId="20577"/>
        <pc:sldMkLst>
          <pc:docMk/>
          <pc:sldMk cId="2489864641" sldId="381"/>
        </pc:sldMkLst>
        <pc:spChg chg="mod">
          <ac:chgData name="Darko Mali" userId="S::malid@cpi.si::3fa15dc9-f741-4016-a4c7-00d5e11f8d55" providerId="AD" clId="Web-{13A158ED-88ED-44D3-E41C-33CABE3CED37}" dt="2020-08-18T07:57:20.180" v="561" actId="20577"/>
          <ac:spMkLst>
            <pc:docMk/>
            <pc:sldMk cId="2489864641" sldId="381"/>
            <ac:spMk id="3" creationId="{ABF4B78E-3C31-4F7C-A40E-4826CF51F0B5}"/>
          </ac:spMkLst>
        </pc:spChg>
      </pc:sldChg>
      <pc:sldChg chg="modSp">
        <pc:chgData name="Darko Mali" userId="S::malid@cpi.si::3fa15dc9-f741-4016-a4c7-00d5e11f8d55" providerId="AD" clId="Web-{13A158ED-88ED-44D3-E41C-33CABE3CED37}" dt="2020-08-18T07:46:57.875" v="22" actId="20577"/>
        <pc:sldMkLst>
          <pc:docMk/>
          <pc:sldMk cId="349930544" sldId="383"/>
        </pc:sldMkLst>
        <pc:spChg chg="mod">
          <ac:chgData name="Darko Mali" userId="S::malid@cpi.si::3fa15dc9-f741-4016-a4c7-00d5e11f8d55" providerId="AD" clId="Web-{13A158ED-88ED-44D3-E41C-33CABE3CED37}" dt="2020-08-18T07:46:57.875" v="22" actId="20577"/>
          <ac:spMkLst>
            <pc:docMk/>
            <pc:sldMk cId="349930544" sldId="383"/>
            <ac:spMk id="3" creationId="{B93A543D-DCEB-4236-B964-823971630FAB}"/>
          </ac:spMkLst>
        </pc:spChg>
      </pc:sldChg>
      <pc:sldChg chg="modSp">
        <pc:chgData name="Darko Mali" userId="S::malid@cpi.si::3fa15dc9-f741-4016-a4c7-00d5e11f8d55" providerId="AD" clId="Web-{13A158ED-88ED-44D3-E41C-33CABE3CED37}" dt="2020-08-18T07:47:58.797" v="92" actId="20577"/>
        <pc:sldMkLst>
          <pc:docMk/>
          <pc:sldMk cId="2869350168" sldId="384"/>
        </pc:sldMkLst>
        <pc:spChg chg="mod">
          <ac:chgData name="Darko Mali" userId="S::malid@cpi.si::3fa15dc9-f741-4016-a4c7-00d5e11f8d55" providerId="AD" clId="Web-{13A158ED-88ED-44D3-E41C-33CABE3CED37}" dt="2020-08-18T07:47:58.797" v="92" actId="20577"/>
          <ac:spMkLst>
            <pc:docMk/>
            <pc:sldMk cId="2869350168" sldId="384"/>
            <ac:spMk id="3" creationId="{451BF1C4-21B2-477F-A3B4-1122215989F5}"/>
          </ac:spMkLst>
        </pc:spChg>
      </pc:sldChg>
      <pc:sldChg chg="modSp">
        <pc:chgData name="Darko Mali" userId="S::malid@cpi.si::3fa15dc9-f741-4016-a4c7-00d5e11f8d55" providerId="AD" clId="Web-{13A158ED-88ED-44D3-E41C-33CABE3CED37}" dt="2020-08-18T07:51:46.644" v="269" actId="20577"/>
        <pc:sldMkLst>
          <pc:docMk/>
          <pc:sldMk cId="3464248642" sldId="385"/>
        </pc:sldMkLst>
        <pc:spChg chg="mod">
          <ac:chgData name="Darko Mali" userId="S::malid@cpi.si::3fa15dc9-f741-4016-a4c7-00d5e11f8d55" providerId="AD" clId="Web-{13A158ED-88ED-44D3-E41C-33CABE3CED37}" dt="2020-08-18T07:51:46.644" v="269" actId="20577"/>
          <ac:spMkLst>
            <pc:docMk/>
            <pc:sldMk cId="3464248642" sldId="385"/>
            <ac:spMk id="3" creationId="{B726E81D-98EB-45D4-98C6-C89FF32ACA4C}"/>
          </ac:spMkLst>
        </pc:spChg>
      </pc:sldChg>
    </pc:docChg>
  </pc:docChgLst>
  <pc:docChgLst>
    <pc:chgData name="Gostujoči uporabniki" userId="S::urn:spo:anon#967b5bdf327be511551ffce0a5f037f3eaebb9e56bf2aaac89e686d0c79666cd::" providerId="AD" clId="Web-{20DBC175-B3CE-4CFE-915D-DF62E9489CE2}"/>
    <pc:docChg chg="addSld modSld">
      <pc:chgData name="Gostujoči uporabniki" userId="S::urn:spo:anon#967b5bdf327be511551ffce0a5f037f3eaebb9e56bf2aaac89e686d0c79666cd::" providerId="AD" clId="Web-{20DBC175-B3CE-4CFE-915D-DF62E9489CE2}" dt="2020-08-17T16:24:05.206" v="280" actId="20577"/>
      <pc:docMkLst>
        <pc:docMk/>
      </pc:docMkLst>
      <pc:sldChg chg="modSp">
        <pc:chgData name="Gostujoči uporabniki" userId="S::urn:spo:anon#967b5bdf327be511551ffce0a5f037f3eaebb9e56bf2aaac89e686d0c79666cd::" providerId="AD" clId="Web-{20DBC175-B3CE-4CFE-915D-DF62E9489CE2}" dt="2020-08-17T16:24:03.065" v="278" actId="20577"/>
        <pc:sldMkLst>
          <pc:docMk/>
          <pc:sldMk cId="927773559" sldId="356"/>
        </pc:sldMkLst>
        <pc:spChg chg="mod">
          <ac:chgData name="Gostujoči uporabniki" userId="S::urn:spo:anon#967b5bdf327be511551ffce0a5f037f3eaebb9e56bf2aaac89e686d0c79666cd::" providerId="AD" clId="Web-{20DBC175-B3CE-4CFE-915D-DF62E9489CE2}" dt="2020-08-17T16:24:03.065" v="278" actId="20577"/>
          <ac:spMkLst>
            <pc:docMk/>
            <pc:sldMk cId="927773559" sldId="356"/>
            <ac:spMk id="9" creationId="{27E4968C-E854-4557-B646-428C9106FE98}"/>
          </ac:spMkLst>
        </pc:spChg>
      </pc:sldChg>
      <pc:sldChg chg="addSp delSp modSp new addAnim modAnim">
        <pc:chgData name="Gostujoči uporabniki" userId="S::urn:spo:anon#967b5bdf327be511551ffce0a5f037f3eaebb9e56bf2aaac89e686d0c79666cd::" providerId="AD" clId="Web-{20DBC175-B3CE-4CFE-915D-DF62E9489CE2}" dt="2020-08-17T16:23:27.719" v="254" actId="1076"/>
        <pc:sldMkLst>
          <pc:docMk/>
          <pc:sldMk cId="2559264129" sldId="375"/>
        </pc:sldMkLst>
        <pc:spChg chg="add del">
          <ac:chgData name="Gostujoči uporabniki" userId="S::urn:spo:anon#967b5bdf327be511551ffce0a5f037f3eaebb9e56bf2aaac89e686d0c79666cd::" providerId="AD" clId="Web-{20DBC175-B3CE-4CFE-915D-DF62E9489CE2}" dt="2020-08-17T16:03:41.451" v="13"/>
          <ac:spMkLst>
            <pc:docMk/>
            <pc:sldMk cId="2559264129" sldId="375"/>
            <ac:spMk id="3" creationId="{037D93E2-5332-4FA3-AD0C-4097A1772A04}"/>
          </ac:spMkLst>
        </pc:spChg>
        <pc:spChg chg="add del">
          <ac:chgData name="Gostujoči uporabniki" userId="S::urn:spo:anon#967b5bdf327be511551ffce0a5f037f3eaebb9e56bf2aaac89e686d0c79666cd::" providerId="AD" clId="Web-{20DBC175-B3CE-4CFE-915D-DF62E9489CE2}" dt="2020-08-17T16:03:41.435" v="12"/>
          <ac:spMkLst>
            <pc:docMk/>
            <pc:sldMk cId="2559264129" sldId="375"/>
            <ac:spMk id="4" creationId="{08BAC92C-73D3-4ABA-9931-9CC0504DC929}"/>
          </ac:spMkLst>
        </pc:spChg>
        <pc:spChg chg="add mod">
          <ac:chgData name="Gostujoči uporabniki" userId="S::urn:spo:anon#967b5bdf327be511551ffce0a5f037f3eaebb9e56bf2aaac89e686d0c79666cd::" providerId="AD" clId="Web-{20DBC175-B3CE-4CFE-915D-DF62E9489CE2}" dt="2020-08-17T16:15:39.634" v="132" actId="1076"/>
          <ac:spMkLst>
            <pc:docMk/>
            <pc:sldMk cId="2559264129" sldId="375"/>
            <ac:spMk id="5" creationId="{4E5BCB9C-F42F-4946-BE4A-F47746B22062}"/>
          </ac:spMkLst>
        </pc:spChg>
        <pc:spChg chg="add mod">
          <ac:chgData name="Gostujoči uporabniki" userId="S::urn:spo:anon#967b5bdf327be511551ffce0a5f037f3eaebb9e56bf2aaac89e686d0c79666cd::" providerId="AD" clId="Web-{20DBC175-B3CE-4CFE-915D-DF62E9489CE2}" dt="2020-08-17T16:15:43.369" v="133" actId="1076"/>
          <ac:spMkLst>
            <pc:docMk/>
            <pc:sldMk cId="2559264129" sldId="375"/>
            <ac:spMk id="6" creationId="{1BE59344-A81E-428C-A582-52D1F346BD61}"/>
          </ac:spMkLst>
        </pc:spChg>
        <pc:spChg chg="add del">
          <ac:chgData name="Gostujoči uporabniki" userId="S::urn:spo:anon#967b5bdf327be511551ffce0a5f037f3eaebb9e56bf2aaac89e686d0c79666cd::" providerId="AD" clId="Web-{20DBC175-B3CE-4CFE-915D-DF62E9489CE2}" dt="2020-08-17T16:04:43.518" v="37"/>
          <ac:spMkLst>
            <pc:docMk/>
            <pc:sldMk cId="2559264129" sldId="375"/>
            <ac:spMk id="7" creationId="{44055F19-9D4D-4AC2-805C-4A248247590E}"/>
          </ac:spMkLst>
        </pc:spChg>
        <pc:spChg chg="add del">
          <ac:chgData name="Gostujoči uporabniki" userId="S::urn:spo:anon#967b5bdf327be511551ffce0a5f037f3eaebb9e56bf2aaac89e686d0c79666cd::" providerId="AD" clId="Web-{20DBC175-B3CE-4CFE-915D-DF62E9489CE2}" dt="2020-08-17T16:04:42.049" v="36"/>
          <ac:spMkLst>
            <pc:docMk/>
            <pc:sldMk cId="2559264129" sldId="375"/>
            <ac:spMk id="8" creationId="{2304B69D-E671-4D5C-B9F3-561860DA99A9}"/>
          </ac:spMkLst>
        </pc:spChg>
        <pc:spChg chg="add del">
          <ac:chgData name="Gostujoči uporabniki" userId="S::urn:spo:anon#967b5bdf327be511551ffce0a5f037f3eaebb9e56bf2aaac89e686d0c79666cd::" providerId="AD" clId="Web-{20DBC175-B3CE-4CFE-915D-DF62E9489CE2}" dt="2020-08-17T16:04:40.221" v="35"/>
          <ac:spMkLst>
            <pc:docMk/>
            <pc:sldMk cId="2559264129" sldId="375"/>
            <ac:spMk id="9" creationId="{FC633A1D-0DB1-4EE3-82C3-0D677F40E8E2}"/>
          </ac:spMkLst>
        </pc:spChg>
        <pc:spChg chg="add mod">
          <ac:chgData name="Gostujoči uporabniki" userId="S::urn:spo:anon#967b5bdf327be511551ffce0a5f037f3eaebb9e56bf2aaac89e686d0c79666cd::" providerId="AD" clId="Web-{20DBC175-B3CE-4CFE-915D-DF62E9489CE2}" dt="2020-08-17T16:23:27.719" v="254" actId="1076"/>
          <ac:spMkLst>
            <pc:docMk/>
            <pc:sldMk cId="2559264129" sldId="375"/>
            <ac:spMk id="11" creationId="{CDD79310-2B7B-4924-BCB0-F3829A45395A}"/>
          </ac:spMkLst>
        </pc:spChg>
        <pc:picChg chg="add del mod">
          <ac:chgData name="Gostujoči uporabniki" userId="S::urn:spo:anon#967b5bdf327be511551ffce0a5f037f3eaebb9e56bf2aaac89e686d0c79666cd::" providerId="AD" clId="Web-{20DBC175-B3CE-4CFE-915D-DF62E9489CE2}" dt="2020-08-17T16:10:46.313" v="109"/>
          <ac:picMkLst>
            <pc:docMk/>
            <pc:sldMk cId="2559264129" sldId="375"/>
            <ac:picMk id="2" creationId="{F815AAB9-3CC0-47B8-BA8B-42ED6D352B58}"/>
          </ac:picMkLst>
        </pc:picChg>
        <pc:picChg chg="add del mod ord">
          <ac:chgData name="Gostujoči uporabniki" userId="S::urn:spo:anon#967b5bdf327be511551ffce0a5f037f3eaebb9e56bf2aaac89e686d0c79666cd::" providerId="AD" clId="Web-{20DBC175-B3CE-4CFE-915D-DF62E9489CE2}" dt="2020-08-17T16:13:04.512" v="120"/>
          <ac:picMkLst>
            <pc:docMk/>
            <pc:sldMk cId="2559264129" sldId="375"/>
            <ac:picMk id="12" creationId="{1F735861-15A5-4C1B-96A5-B478537FC0B4}"/>
          </ac:picMkLst>
        </pc:picChg>
        <pc:picChg chg="add mod ord">
          <ac:chgData name="Gostujoči uporabniki" userId="S::urn:spo:anon#967b5bdf327be511551ffce0a5f037f3eaebb9e56bf2aaac89e686d0c79666cd::" providerId="AD" clId="Web-{20DBC175-B3CE-4CFE-915D-DF62E9489CE2}" dt="2020-08-17T16:15:18.601" v="130" actId="1076"/>
          <ac:picMkLst>
            <pc:docMk/>
            <pc:sldMk cId="2559264129" sldId="375"/>
            <ac:picMk id="13" creationId="{D699758A-DF7D-4476-A249-E344ADA4BDFD}"/>
          </ac:picMkLst>
        </pc:picChg>
        <pc:picChg chg="add del mod">
          <ac:chgData name="Gostujoči uporabniki" userId="S::urn:spo:anon#967b5bdf327be511551ffce0a5f037f3eaebb9e56bf2aaac89e686d0c79666cd::" providerId="AD" clId="Web-{20DBC175-B3CE-4CFE-915D-DF62E9489CE2}" dt="2020-08-17T16:23:18.827" v="252"/>
          <ac:picMkLst>
            <pc:docMk/>
            <pc:sldMk cId="2559264129" sldId="375"/>
            <ac:picMk id="15" creationId="{3B2035C2-64D6-40A8-BD8C-397948A4F95F}"/>
          </ac:picMkLst>
        </pc:picChg>
        <pc:picChg chg="add">
          <ac:chgData name="Gostujoči uporabniki" userId="S::urn:spo:anon#967b5bdf327be511551ffce0a5f037f3eaebb9e56bf2aaac89e686d0c79666cd::" providerId="AD" clId="Web-{20DBC175-B3CE-4CFE-915D-DF62E9489CE2}" dt="2020-08-17T16:23:16.155" v="251"/>
          <ac:picMkLst>
            <pc:docMk/>
            <pc:sldMk cId="2559264129" sldId="375"/>
            <ac:picMk id="17" creationId="{284EF1CC-0EC6-48C9-9A90-418A063F4816}"/>
          </ac:picMkLst>
        </pc:picChg>
        <pc:cxnChg chg="add del mod">
          <ac:chgData name="Gostujoči uporabniki" userId="S::urn:spo:anon#967b5bdf327be511551ffce0a5f037f3eaebb9e56bf2aaac89e686d0c79666cd::" providerId="AD" clId="Web-{20DBC175-B3CE-4CFE-915D-DF62E9489CE2}" dt="2020-08-17T16:09:38.917" v="98"/>
          <ac:cxnSpMkLst>
            <pc:docMk/>
            <pc:sldMk cId="2559264129" sldId="375"/>
            <ac:cxnSpMk id="10" creationId="{463154D0-11AE-46CB-B521-5208E4D5D683}"/>
          </ac:cxnSpMkLst>
        </pc:cxnChg>
      </pc:sldChg>
      <pc:sldChg chg="addSp delSp modSp add replId">
        <pc:chgData name="Gostujoči uporabniki" userId="S::urn:spo:anon#967b5bdf327be511551ffce0a5f037f3eaebb9e56bf2aaac89e686d0c79666cd::" providerId="AD" clId="Web-{20DBC175-B3CE-4CFE-915D-DF62E9489CE2}" dt="2020-08-17T16:22:46.184" v="247" actId="1076"/>
        <pc:sldMkLst>
          <pc:docMk/>
          <pc:sldMk cId="3805444896" sldId="376"/>
        </pc:sldMkLst>
        <pc:spChg chg="del">
          <ac:chgData name="Gostujoči uporabniki" userId="S::urn:spo:anon#967b5bdf327be511551ffce0a5f037f3eaebb9e56bf2aaac89e686d0c79666cd::" providerId="AD" clId="Web-{20DBC175-B3CE-4CFE-915D-DF62E9489CE2}" dt="2020-08-17T16:17:41.581" v="143"/>
          <ac:spMkLst>
            <pc:docMk/>
            <pc:sldMk cId="3805444896" sldId="376"/>
            <ac:spMk id="5" creationId="{F3F44311-0788-4695-AE17-B284A342D841}"/>
          </ac:spMkLst>
        </pc:spChg>
        <pc:spChg chg="del">
          <ac:chgData name="Gostujoči uporabniki" userId="S::urn:spo:anon#967b5bdf327be511551ffce0a5f037f3eaebb9e56bf2aaac89e686d0c79666cd::" providerId="AD" clId="Web-{20DBC175-B3CE-4CFE-915D-DF62E9489CE2}" dt="2020-08-17T16:17:36.737" v="141"/>
          <ac:spMkLst>
            <pc:docMk/>
            <pc:sldMk cId="3805444896" sldId="376"/>
            <ac:spMk id="6" creationId="{EB99143A-C469-4073-882E-80BB65B471E7}"/>
          </ac:spMkLst>
        </pc:spChg>
        <pc:spChg chg="del">
          <ac:chgData name="Gostujoči uporabniki" userId="S::urn:spo:anon#967b5bdf327be511551ffce0a5f037f3eaebb9e56bf2aaac89e686d0c79666cd::" providerId="AD" clId="Web-{20DBC175-B3CE-4CFE-915D-DF62E9489CE2}" dt="2020-08-17T16:17:39.440" v="142"/>
          <ac:spMkLst>
            <pc:docMk/>
            <pc:sldMk cId="3805444896" sldId="376"/>
            <ac:spMk id="7" creationId="{700F9E91-AC36-4541-9A2A-EC030CB5DF7A}"/>
          </ac:spMkLst>
        </pc:spChg>
        <pc:spChg chg="add del mod">
          <ac:chgData name="Gostujoči uporabniki" userId="S::urn:spo:anon#967b5bdf327be511551ffce0a5f037f3eaebb9e56bf2aaac89e686d0c79666cd::" providerId="AD" clId="Web-{20DBC175-B3CE-4CFE-915D-DF62E9489CE2}" dt="2020-08-17T16:22:37.152" v="245" actId="1076"/>
          <ac:spMkLst>
            <pc:docMk/>
            <pc:sldMk cId="3805444896" sldId="376"/>
            <ac:spMk id="16" creationId="{3616C6FD-3C89-4835-AE54-1E36DA102E81}"/>
          </ac:spMkLst>
        </pc:spChg>
        <pc:spChg chg="add mod">
          <ac:chgData name="Gostujoči uporabniki" userId="S::urn:spo:anon#967b5bdf327be511551ffce0a5f037f3eaebb9e56bf2aaac89e686d0c79666cd::" providerId="AD" clId="Web-{20DBC175-B3CE-4CFE-915D-DF62E9489CE2}" dt="2020-08-17T16:22:42.340" v="246" actId="1076"/>
          <ac:spMkLst>
            <pc:docMk/>
            <pc:sldMk cId="3805444896" sldId="376"/>
            <ac:spMk id="17" creationId="{565B5F8F-1D02-40AD-9011-E318BC8D6C42}"/>
          </ac:spMkLst>
        </pc:spChg>
        <pc:spChg chg="add mod">
          <ac:chgData name="Gostujoči uporabniki" userId="S::urn:spo:anon#967b5bdf327be511551ffce0a5f037f3eaebb9e56bf2aaac89e686d0c79666cd::" providerId="AD" clId="Web-{20DBC175-B3CE-4CFE-915D-DF62E9489CE2}" dt="2020-08-17T16:22:46.184" v="247" actId="1076"/>
          <ac:spMkLst>
            <pc:docMk/>
            <pc:sldMk cId="3805444896" sldId="376"/>
            <ac:spMk id="18" creationId="{06609C36-EB7D-4F2D-B5ED-7FD3E8C0C256}"/>
          </ac:spMkLst>
        </pc:spChg>
        <pc:cxnChg chg="add mod">
          <ac:chgData name="Gostujoči uporabniki" userId="S::urn:spo:anon#967b5bdf327be511551ffce0a5f037f3eaebb9e56bf2aaac89e686d0c79666cd::" providerId="AD" clId="Web-{20DBC175-B3CE-4CFE-915D-DF62E9489CE2}" dt="2020-08-17T16:20:05.530" v="211" actId="14100"/>
          <ac:cxnSpMkLst>
            <pc:docMk/>
            <pc:sldMk cId="3805444896" sldId="376"/>
            <ac:cxnSpMk id="12" creationId="{C992FE86-3402-457C-B6E8-47D32901D128}"/>
          </ac:cxnSpMkLst>
        </pc:cxnChg>
      </pc:sldChg>
    </pc:docChg>
  </pc:docChgLst>
  <pc:docChgLst>
    <pc:chgData name="Tina Klarič" userId="S::klarict@cpi.si::f15450c8-1479-417b-a668-1fef9e6f9d12" providerId="AD" clId="Web-{BDF90BC5-73B7-7D93-CC7D-9A61717B4B19}"/>
    <pc:docChg chg="modSld">
      <pc:chgData name="Tina Klarič" userId="S::klarict@cpi.si::f15450c8-1479-417b-a668-1fef9e6f9d12" providerId="AD" clId="Web-{BDF90BC5-73B7-7D93-CC7D-9A61717B4B19}" dt="2020-08-18T05:07:17.658" v="116" actId="20577"/>
      <pc:docMkLst>
        <pc:docMk/>
      </pc:docMkLst>
      <pc:sldChg chg="modSp">
        <pc:chgData name="Tina Klarič" userId="S::klarict@cpi.si::f15450c8-1479-417b-a668-1fef9e6f9d12" providerId="AD" clId="Web-{BDF90BC5-73B7-7D93-CC7D-9A61717B4B19}" dt="2020-08-18T05:03:21.841" v="48" actId="20577"/>
        <pc:sldMkLst>
          <pc:docMk/>
          <pc:sldMk cId="1792668610" sldId="361"/>
        </pc:sldMkLst>
        <pc:spChg chg="mod">
          <ac:chgData name="Tina Klarič" userId="S::klarict@cpi.si::f15450c8-1479-417b-a668-1fef9e6f9d12" providerId="AD" clId="Web-{BDF90BC5-73B7-7D93-CC7D-9A61717B4B19}" dt="2020-08-18T05:03:21.841" v="48" actId="20577"/>
          <ac:spMkLst>
            <pc:docMk/>
            <pc:sldMk cId="1792668610" sldId="361"/>
            <ac:spMk id="3" creationId="{00000000-0000-0000-0000-000000000000}"/>
          </ac:spMkLst>
        </pc:spChg>
      </pc:sldChg>
      <pc:sldChg chg="modSp">
        <pc:chgData name="Tina Klarič" userId="S::klarict@cpi.si::f15450c8-1479-417b-a668-1fef9e6f9d12" providerId="AD" clId="Web-{BDF90BC5-73B7-7D93-CC7D-9A61717B4B19}" dt="2020-08-18T05:04:22.076" v="62" actId="20577"/>
        <pc:sldMkLst>
          <pc:docMk/>
          <pc:sldMk cId="1027047452" sldId="367"/>
        </pc:sldMkLst>
        <pc:spChg chg="mod">
          <ac:chgData name="Tina Klarič" userId="S::klarict@cpi.si::f15450c8-1479-417b-a668-1fef9e6f9d12" providerId="AD" clId="Web-{BDF90BC5-73B7-7D93-CC7D-9A61717B4B19}" dt="2020-08-18T05:04:22.076" v="62" actId="20577"/>
          <ac:spMkLst>
            <pc:docMk/>
            <pc:sldMk cId="1027047452" sldId="367"/>
            <ac:spMk id="2" creationId="{00000000-0000-0000-0000-000000000000}"/>
          </ac:spMkLst>
        </pc:spChg>
      </pc:sldChg>
      <pc:sldChg chg="modSp">
        <pc:chgData name="Tina Klarič" userId="S::klarict@cpi.si::f15450c8-1479-417b-a668-1fef9e6f9d12" providerId="AD" clId="Web-{BDF90BC5-73B7-7D93-CC7D-9A61717B4B19}" dt="2020-08-18T05:07:17.658" v="115" actId="20577"/>
        <pc:sldMkLst>
          <pc:docMk/>
          <pc:sldMk cId="1661400058" sldId="368"/>
        </pc:sldMkLst>
        <pc:spChg chg="mod">
          <ac:chgData name="Tina Klarič" userId="S::klarict@cpi.si::f15450c8-1479-417b-a668-1fef9e6f9d12" providerId="AD" clId="Web-{BDF90BC5-73B7-7D93-CC7D-9A61717B4B19}" dt="2020-08-18T05:04:54.733" v="78" actId="20577"/>
          <ac:spMkLst>
            <pc:docMk/>
            <pc:sldMk cId="1661400058" sldId="368"/>
            <ac:spMk id="2" creationId="{00000000-0000-0000-0000-000000000000}"/>
          </ac:spMkLst>
        </pc:spChg>
        <pc:spChg chg="mod">
          <ac:chgData name="Tina Klarič" userId="S::klarict@cpi.si::f15450c8-1479-417b-a668-1fef9e6f9d12" providerId="AD" clId="Web-{BDF90BC5-73B7-7D93-CC7D-9A61717B4B19}" dt="2020-08-18T05:07:17.658" v="115" actId="20577"/>
          <ac:spMkLst>
            <pc:docMk/>
            <pc:sldMk cId="1661400058" sldId="368"/>
            <ac:spMk id="3" creationId="{00000000-0000-0000-0000-000000000000}"/>
          </ac:spMkLst>
        </pc:spChg>
      </pc:sldChg>
    </pc:docChg>
  </pc:docChgLst>
  <pc:docChgLst>
    <pc:chgData name="Majda Gartner" userId="S::gartnerm@cpi.si::73570e48-908f-4ed5-85fc-66284277bcf8" providerId="AD" clId="Web-{14776F8E-02EF-98EE-18E0-081175DF4B27}"/>
    <pc:docChg chg="modSld">
      <pc:chgData name="Majda Gartner" userId="S::gartnerm@cpi.si::73570e48-908f-4ed5-85fc-66284277bcf8" providerId="AD" clId="Web-{14776F8E-02EF-98EE-18E0-081175DF4B27}" dt="2020-08-27T05:16:08.444" v="270" actId="20577"/>
      <pc:docMkLst>
        <pc:docMk/>
      </pc:docMkLst>
      <pc:sldChg chg="modSp">
        <pc:chgData name="Majda Gartner" userId="S::gartnerm@cpi.si::73570e48-908f-4ed5-85fc-66284277bcf8" providerId="AD" clId="Web-{14776F8E-02EF-98EE-18E0-081175DF4B27}" dt="2020-08-27T05:07:38.197" v="28" actId="20577"/>
        <pc:sldMkLst>
          <pc:docMk/>
          <pc:sldMk cId="792963706" sldId="370"/>
        </pc:sldMkLst>
        <pc:spChg chg="mod">
          <ac:chgData name="Majda Gartner" userId="S::gartnerm@cpi.si::73570e48-908f-4ed5-85fc-66284277bcf8" providerId="AD" clId="Web-{14776F8E-02EF-98EE-18E0-081175DF4B27}" dt="2020-08-27T05:07:38.197" v="28" actId="20577"/>
          <ac:spMkLst>
            <pc:docMk/>
            <pc:sldMk cId="792963706" sldId="370"/>
            <ac:spMk id="3" creationId="{00000000-0000-0000-0000-000000000000}"/>
          </ac:spMkLst>
        </pc:spChg>
      </pc:sldChg>
      <pc:sldChg chg="modSp">
        <pc:chgData name="Majda Gartner" userId="S::gartnerm@cpi.si::73570e48-908f-4ed5-85fc-66284277bcf8" providerId="AD" clId="Web-{14776F8E-02EF-98EE-18E0-081175DF4B27}" dt="2020-08-27T05:09:34.372" v="67" actId="20577"/>
        <pc:sldMkLst>
          <pc:docMk/>
          <pc:sldMk cId="1506860175" sldId="386"/>
        </pc:sldMkLst>
        <pc:spChg chg="mod">
          <ac:chgData name="Majda Gartner" userId="S::gartnerm@cpi.si::73570e48-908f-4ed5-85fc-66284277bcf8" providerId="AD" clId="Web-{14776F8E-02EF-98EE-18E0-081175DF4B27}" dt="2020-08-27T05:08:59.808" v="64" actId="1076"/>
          <ac:spMkLst>
            <pc:docMk/>
            <pc:sldMk cId="1506860175" sldId="386"/>
            <ac:spMk id="2" creationId="{00000000-0000-0000-0000-000000000000}"/>
          </ac:spMkLst>
        </pc:spChg>
        <pc:spChg chg="mod">
          <ac:chgData name="Majda Gartner" userId="S::gartnerm@cpi.si::73570e48-908f-4ed5-85fc-66284277bcf8" providerId="AD" clId="Web-{14776F8E-02EF-98EE-18E0-081175DF4B27}" dt="2020-08-27T05:09:34.372" v="67" actId="20577"/>
          <ac:spMkLst>
            <pc:docMk/>
            <pc:sldMk cId="1506860175" sldId="386"/>
            <ac:spMk id="3" creationId="{00000000-0000-0000-0000-000000000000}"/>
          </ac:spMkLst>
        </pc:spChg>
      </pc:sldChg>
      <pc:sldChg chg="modSp">
        <pc:chgData name="Majda Gartner" userId="S::gartnerm@cpi.si::73570e48-908f-4ed5-85fc-66284277bcf8" providerId="AD" clId="Web-{14776F8E-02EF-98EE-18E0-081175DF4B27}" dt="2020-08-27T05:16:08.444" v="269" actId="20577"/>
        <pc:sldMkLst>
          <pc:docMk/>
          <pc:sldMk cId="1301384194" sldId="387"/>
        </pc:sldMkLst>
        <pc:spChg chg="mod">
          <ac:chgData name="Majda Gartner" userId="S::gartnerm@cpi.si::73570e48-908f-4ed5-85fc-66284277bcf8" providerId="AD" clId="Web-{14776F8E-02EF-98EE-18E0-081175DF4B27}" dt="2020-08-27T05:16:08.444" v="269" actId="20577"/>
          <ac:spMkLst>
            <pc:docMk/>
            <pc:sldMk cId="1301384194" sldId="387"/>
            <ac:spMk id="3" creationId="{F2C77D42-319B-4755-86C5-9E0A38ECA4AA}"/>
          </ac:spMkLst>
        </pc:spChg>
      </pc:sldChg>
      <pc:sldChg chg="modSp">
        <pc:chgData name="Majda Gartner" userId="S::gartnerm@cpi.si::73570e48-908f-4ed5-85fc-66284277bcf8" providerId="AD" clId="Web-{14776F8E-02EF-98EE-18E0-081175DF4B27}" dt="2020-08-27T05:12:55.580" v="128" actId="20577"/>
        <pc:sldMkLst>
          <pc:docMk/>
          <pc:sldMk cId="2576739016" sldId="388"/>
        </pc:sldMkLst>
        <pc:spChg chg="mod">
          <ac:chgData name="Majda Gartner" userId="S::gartnerm@cpi.si::73570e48-908f-4ed5-85fc-66284277bcf8" providerId="AD" clId="Web-{14776F8E-02EF-98EE-18E0-081175DF4B27}" dt="2020-08-27T05:12:55.580" v="128" actId="20577"/>
          <ac:spMkLst>
            <pc:docMk/>
            <pc:sldMk cId="2576739016" sldId="388"/>
            <ac:spMk id="3" creationId="{90BBCFDB-7B52-4696-AA9D-83843F9549F1}"/>
          </ac:spMkLst>
        </pc:spChg>
      </pc:sldChg>
      <pc:sldChg chg="modSp">
        <pc:chgData name="Majda Gartner" userId="S::gartnerm@cpi.si::73570e48-908f-4ed5-85fc-66284277bcf8" providerId="AD" clId="Web-{14776F8E-02EF-98EE-18E0-081175DF4B27}" dt="2020-08-27T05:11:40.719" v="123" actId="20577"/>
        <pc:sldMkLst>
          <pc:docMk/>
          <pc:sldMk cId="44845223" sldId="389"/>
        </pc:sldMkLst>
        <pc:spChg chg="mod">
          <ac:chgData name="Majda Gartner" userId="S::gartnerm@cpi.si::73570e48-908f-4ed5-85fc-66284277bcf8" providerId="AD" clId="Web-{14776F8E-02EF-98EE-18E0-081175DF4B27}" dt="2020-08-27T05:11:40.719" v="123" actId="20577"/>
          <ac:spMkLst>
            <pc:docMk/>
            <pc:sldMk cId="44845223" sldId="389"/>
            <ac:spMk id="3" creationId="{879DB5E6-E4DC-4EE0-B555-8A2DDEEB82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261BB364-13B3-4017-8541-75436BF7182E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6DD850CF-2732-41A0-BE3A-7A39EC7BB2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945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77" cy="498481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010" y="0"/>
            <a:ext cx="2946571" cy="498481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F73E7651-A2BC-4329-824C-6CAAD11C44FC}" type="datetimeFigureOut">
              <a:rPr lang="sl-SI" smtClean="0"/>
              <a:t>28. 08. 2020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0314" y="4778855"/>
            <a:ext cx="5438140" cy="3910610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1333"/>
            <a:ext cx="2945477" cy="498481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010" y="9431333"/>
            <a:ext cx="2946571" cy="498481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90683950-DB96-4918-B5A7-1D68C2DD83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629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345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157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555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35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vetla 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vetla-naslovnic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235" y="3485297"/>
            <a:ext cx="9516597" cy="2835480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234" y="4568177"/>
            <a:ext cx="9516597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14" y="6055479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4916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1" y="1929425"/>
            <a:ext cx="10491613" cy="376156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8332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20" y="6061686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31521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1929426"/>
            <a:ext cx="4964600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30065" y="1929426"/>
            <a:ext cx="4941555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422567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31521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1929426"/>
            <a:ext cx="4964600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80125" y="1928813"/>
            <a:ext cx="5091113" cy="3727450"/>
          </a:xfr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2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avek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1109456"/>
            <a:ext cx="4964601" cy="7012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pic>
        <p:nvPicPr>
          <p:cNvPr id="13" name="Picture 12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1" y="1892280"/>
            <a:ext cx="177800" cy="177800"/>
          </a:xfrm>
          <a:prstGeom prst="rect">
            <a:avLst/>
          </a:prstGeom>
        </p:spPr>
      </p:pic>
      <p:pic>
        <p:nvPicPr>
          <p:cNvPr id="14" name="Picture 13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2" y="1892280"/>
            <a:ext cx="177800" cy="177800"/>
          </a:xfrm>
          <a:prstGeom prst="rect">
            <a:avLst/>
          </a:prstGeom>
        </p:spPr>
      </p:pic>
      <p:pic>
        <p:nvPicPr>
          <p:cNvPr id="15" name="Picture 14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4" y="1892280"/>
            <a:ext cx="177800" cy="177800"/>
          </a:xfrm>
          <a:prstGeom prst="rect">
            <a:avLst/>
          </a:prstGeom>
        </p:spPr>
      </p:pic>
      <p:pic>
        <p:nvPicPr>
          <p:cNvPr id="16" name="Picture 15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7" y="1892280"/>
            <a:ext cx="177800" cy="177800"/>
          </a:xfrm>
          <a:prstGeom prst="rect">
            <a:avLst/>
          </a:prstGeom>
        </p:spPr>
      </p:pic>
      <p:pic>
        <p:nvPicPr>
          <p:cNvPr id="19" name="Picture 18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" y="6075030"/>
            <a:ext cx="1117600" cy="40640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6138863" y="2246313"/>
            <a:ext cx="5032375" cy="3597275"/>
          </a:xfr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avek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1109456"/>
            <a:ext cx="4964601" cy="7012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pic>
        <p:nvPicPr>
          <p:cNvPr id="13" name="Picture 12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1" y="1892280"/>
            <a:ext cx="177800" cy="177800"/>
          </a:xfrm>
          <a:prstGeom prst="rect">
            <a:avLst/>
          </a:prstGeom>
        </p:spPr>
      </p:pic>
      <p:pic>
        <p:nvPicPr>
          <p:cNvPr id="14" name="Picture 13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2" y="1892280"/>
            <a:ext cx="177800" cy="177800"/>
          </a:xfrm>
          <a:prstGeom prst="rect">
            <a:avLst/>
          </a:prstGeom>
        </p:spPr>
      </p:pic>
      <p:pic>
        <p:nvPicPr>
          <p:cNvPr id="15" name="Picture 14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4" y="1892280"/>
            <a:ext cx="177800" cy="177800"/>
          </a:xfrm>
          <a:prstGeom prst="rect">
            <a:avLst/>
          </a:prstGeom>
        </p:spPr>
      </p:pic>
      <p:pic>
        <p:nvPicPr>
          <p:cNvPr id="16" name="Picture 15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7" y="1892280"/>
            <a:ext cx="177800" cy="177800"/>
          </a:xfrm>
          <a:prstGeom prst="rect">
            <a:avLst/>
          </a:prstGeom>
        </p:spPr>
      </p:pic>
      <p:pic>
        <p:nvPicPr>
          <p:cNvPr id="19" name="Picture 18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" y="6075030"/>
            <a:ext cx="1117600" cy="4064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124228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432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5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_noga.pdf">
            <a:extLst>
              <a:ext uri="{FF2B5EF4-FFF2-40B4-BE49-F238E27FC236}">
                <a16:creationId xmlns:a16="http://schemas.microsoft.com/office/drawing/2014/main" xmlns="" id="{28F37A8C-E9EB-493B-9685-75F872CE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20" y="6061686"/>
            <a:ext cx="1117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4723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6B4B-4A22-DA4F-9BD6-6E6138007F15}" type="datetimeFigureOut">
              <a:t>28. 08. 2020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B08D-B30C-F24C-AEB4-DA720080FC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5" r:id="rId5"/>
    <p:sldLayoutId id="2147483666" r:id="rId6"/>
    <p:sldLayoutId id="2147483659" r:id="rId7"/>
    <p:sldLayoutId id="214748366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pi.si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smith.com/video-editor.html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https://hangouts.google.com/" TargetMode="External"/><Relationship Id="rId26" Type="http://schemas.openxmlformats.org/officeDocument/2006/relationships/image" Target="../media/image33.jpeg"/><Relationship Id="rId3" Type="http://schemas.openxmlformats.org/officeDocument/2006/relationships/image" Target="../media/image21.jpeg"/><Relationship Id="rId21" Type="http://schemas.openxmlformats.org/officeDocument/2006/relationships/image" Target="../media/image30.jpeg"/><Relationship Id="rId7" Type="http://schemas.openxmlformats.org/officeDocument/2006/relationships/image" Target="../media/image23.jpeg"/><Relationship Id="rId12" Type="http://schemas.openxmlformats.org/officeDocument/2006/relationships/hyperlink" Target="https://edpuzzle.com/" TargetMode="External"/><Relationship Id="rId17" Type="http://schemas.openxmlformats.org/officeDocument/2006/relationships/image" Target="../media/image28.png"/><Relationship Id="rId25" Type="http://schemas.openxmlformats.org/officeDocument/2006/relationships/image" Target="../media/image32.jpeg"/><Relationship Id="rId2" Type="http://schemas.openxmlformats.org/officeDocument/2006/relationships/image" Target="../media/image20.jpeg"/><Relationship Id="rId16" Type="http://schemas.openxmlformats.org/officeDocument/2006/relationships/hyperlink" Target="https://telegram.org/" TargetMode="External"/><Relationship Id="rId20" Type="http://schemas.openxmlformats.org/officeDocument/2006/relationships/hyperlink" Target="https://kahoot.com/" TargetMode="External"/><Relationship Id="rId29" Type="http://schemas.openxmlformats.org/officeDocument/2006/relationships/hyperlink" Target="https://exam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screenrecording.com/" TargetMode="External"/><Relationship Id="rId11" Type="http://schemas.openxmlformats.org/officeDocument/2006/relationships/image" Target="../media/image25.jpeg"/><Relationship Id="rId24" Type="http://schemas.openxmlformats.org/officeDocument/2006/relationships/hyperlink" Target="https://nearpod.com/" TargetMode="External"/><Relationship Id="rId32" Type="http://schemas.openxmlformats.org/officeDocument/2006/relationships/image" Target="../media/image36.jpeg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23" Type="http://schemas.openxmlformats.org/officeDocument/2006/relationships/image" Target="../media/image31.jpeg"/><Relationship Id="rId28" Type="http://schemas.openxmlformats.org/officeDocument/2006/relationships/image" Target="../media/image34.jpeg"/><Relationship Id="rId10" Type="http://schemas.openxmlformats.org/officeDocument/2006/relationships/hyperlink" Target="https://h5p.org/" TargetMode="External"/><Relationship Id="rId19" Type="http://schemas.openxmlformats.org/officeDocument/2006/relationships/image" Target="../media/image29.png"/><Relationship Id="rId31" Type="http://schemas.openxmlformats.org/officeDocument/2006/relationships/image" Target="../media/image4.png"/><Relationship Id="rId4" Type="http://schemas.openxmlformats.org/officeDocument/2006/relationships/hyperlink" Target="https://screencast-o-matic.com/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s://moodle.org/?lang=sl" TargetMode="External"/><Relationship Id="rId22" Type="http://schemas.openxmlformats.org/officeDocument/2006/relationships/hyperlink" Target="https://www.mentimeter.com/" TargetMode="External"/><Relationship Id="rId27" Type="http://schemas.openxmlformats.org/officeDocument/2006/relationships/hyperlink" Target="https://forms.office.com/" TargetMode="External"/><Relationship Id="rId30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la-naslovnic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806" y="2986978"/>
            <a:ext cx="89725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>
                <a:solidFill>
                  <a:schemeClr val="accent5"/>
                </a:solidFill>
                <a:latin typeface="Century Gothic"/>
                <a:cs typeface="Century Gothic"/>
              </a:rPr>
              <a:t>Kombinirano izvajanje poklicnega in strokovnega izobraževanja (</a:t>
            </a:r>
            <a:r>
              <a:rPr lang="sl-SI" sz="4400" err="1">
                <a:solidFill>
                  <a:schemeClr val="accent5"/>
                </a:solidFill>
                <a:latin typeface="Century Gothic"/>
                <a:cs typeface="Century Gothic"/>
              </a:rPr>
              <a:t>kiPSI</a:t>
            </a:r>
            <a:r>
              <a:rPr lang="sl-SI" sz="4400">
                <a:solidFill>
                  <a:schemeClr val="accent5"/>
                </a:solidFill>
                <a:latin typeface="Century Gothic"/>
                <a:cs typeface="Century Gothic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sl-SI" sz="2400">
                <a:solidFill>
                  <a:schemeClr val="accent2"/>
                </a:solidFill>
                <a:latin typeface="Century Gothic"/>
                <a:cs typeface="Century Gothic"/>
              </a:rPr>
              <a:t>Delavnica na konferenci ZRSŠ, Brdo, 18.-20. 8. 2020</a:t>
            </a:r>
            <a:endParaRPr lang="en-US" sz="240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F1AC9AC-F73E-4AFC-847A-822576013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754" y="5986482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2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491613" cy="853980"/>
          </a:xfrm>
        </p:spPr>
        <p:txBody>
          <a:bodyPr/>
          <a:lstStyle/>
          <a:p>
            <a:r>
              <a:rPr lang="sl-SI"/>
              <a:t>Evalvacija PUD v 2019/20: Izvedba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68700"/>
              </p:ext>
            </p:extLst>
          </p:nvPr>
        </p:nvGraphicFramePr>
        <p:xfrm>
          <a:off x="856399" y="2148845"/>
          <a:ext cx="8507056" cy="285293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163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1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1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>
                          <a:effectLst/>
                        </a:rPr>
                        <a:t>Ocena</a:t>
                      </a:r>
                      <a:r>
                        <a:rPr lang="sl-SI" sz="2000" baseline="0">
                          <a:effectLst/>
                        </a:rPr>
                        <a:t> deleža izvedbe PUD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f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f%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Izvedli smo CELOTEN PUD.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264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55,7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Izvedli smo VEČINO PUD.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68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14,3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Izvedli smo približno POLOVICO PUD.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35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7,4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Izvedli smo le MANJŠI del PUD.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34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7,2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PUD NISMO izvedli.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73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15,4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Skupaj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474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100,0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871" y="2531040"/>
            <a:ext cx="286537" cy="71329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9849560" y="2703021"/>
            <a:ext cx="85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solidFill>
                  <a:schemeClr val="accent2">
                    <a:lumMod val="75000"/>
                  </a:schemeClr>
                </a:solidFill>
              </a:rPr>
              <a:t>70%</a:t>
            </a:r>
          </a:p>
        </p:txBody>
      </p:sp>
      <p:pic>
        <p:nvPicPr>
          <p:cNvPr id="3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FAB7F7B-D8CF-46D2-A3DA-39DF6E5B2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44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6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Evalvacija PUD v 2019/20: Sporočila učiteljev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b="1" dirty="0"/>
              <a:t>Največje ovire pri izvajanju PUD v času pandemije in obdobju rahljanja ukrepov:</a:t>
            </a:r>
          </a:p>
          <a:p>
            <a:pPr marL="0" indent="0">
              <a:buNone/>
            </a:pPr>
            <a:endParaRPr lang="sl-SI" sz="800" b="1" dirty="0"/>
          </a:p>
          <a:p>
            <a:pPr marL="514350" indent="-514350">
              <a:buAutoNum type="arabicPeriod"/>
            </a:pPr>
            <a:r>
              <a:rPr lang="sl-SI" dirty="0"/>
              <a:t>PUD ni bilo mogoče izvesti pri delodajalcih.</a:t>
            </a:r>
          </a:p>
          <a:p>
            <a:pPr marL="514350" indent="-514350">
              <a:buAutoNum type="arabicPeriod"/>
            </a:pPr>
            <a:r>
              <a:rPr lang="sl-SI"/>
              <a:t>Pomanjkanje informacij,             ne-pravočasnost informacij</a:t>
            </a:r>
          </a:p>
          <a:p>
            <a:pPr marL="514350" indent="-514350">
              <a:buAutoNum type="arabicPeriod"/>
            </a:pPr>
            <a:r>
              <a:rPr lang="sl-SI" dirty="0"/>
              <a:t>Neodzivnost, neaktivnost dijakov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0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b="1" dirty="0"/>
              <a:t>Ključna sporočila učiteljev:</a:t>
            </a:r>
          </a:p>
          <a:p>
            <a:pPr marL="0" indent="0">
              <a:buNone/>
            </a:pPr>
            <a:endParaRPr lang="sl-SI" sz="900" b="1" dirty="0"/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Prilagojena izvedba PUD ne more nadomestiti PUD pri delodajalcih. 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Potreba po enotnih in pravočasnih smernicah za načrtovanje in izvedbo PUD</a:t>
            </a:r>
            <a:r>
              <a:rPr lang="sl-S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dopuščanje specifik.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Kritičnost do priznavanja PUD -razlike med šolami.</a:t>
            </a:r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84" y="5961964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4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491613" cy="853980"/>
          </a:xfrm>
        </p:spPr>
        <p:txBody>
          <a:bodyPr/>
          <a:lstStyle/>
          <a:p>
            <a:r>
              <a:rPr lang="sl-SI"/>
              <a:t>Evalvacija PUD v 2019/20: Podpora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6400" y="1417361"/>
            <a:ext cx="10491613" cy="4416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l-SI" sz="2000" b="1"/>
              <a:t>Področja, na katerih bi učitelji potrebovali podporo za izvajanje izobraževanja na daljavo (N=496):</a:t>
            </a:r>
          </a:p>
          <a:p>
            <a:pPr marL="0" indent="0">
              <a:buNone/>
            </a:pPr>
            <a:endParaRPr lang="sl-SI" sz="2000" b="1"/>
          </a:p>
          <a:p>
            <a:pPr marL="457200" indent="-457200">
              <a:buFont typeface="+mj-lt"/>
              <a:buAutoNum type="arabicPeriod"/>
            </a:pPr>
            <a:r>
              <a:rPr lang="sl-SI" sz="2000"/>
              <a:t>Kako spremljati dijakov napredek in kako ocenjevati – 62,5 %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/>
              <a:t>Raba digitalnih tehnologij – 41,3 %</a:t>
            </a:r>
          </a:p>
          <a:p>
            <a:pPr marL="457200" indent="-457200">
              <a:buAutoNum type="arabicPeriod"/>
            </a:pPr>
            <a:r>
              <a:rPr lang="sl-SI" sz="2000"/>
              <a:t>Organizacija izvajanja izobraževanja na daljavo – 20,6 %</a:t>
            </a:r>
          </a:p>
          <a:p>
            <a:pPr marL="0" indent="0">
              <a:buNone/>
            </a:pPr>
            <a:r>
              <a:rPr lang="sl-SI" sz="2000">
                <a:ea typeface="+mn-lt"/>
                <a:cs typeface="+mn-lt"/>
              </a:rPr>
              <a:t>* Izmenjava primerov dobrih praks na različnih področjih – 42,7 %</a:t>
            </a:r>
          </a:p>
          <a:p>
            <a:pPr marL="0" indent="0">
              <a:buNone/>
            </a:pPr>
            <a:endParaRPr lang="sl-SI" sz="2000" b="1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008A927-6200-49FA-A1B2-167C9761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18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0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Predlogi za izvajanje PUD v 2020/21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6401" y="1755254"/>
            <a:ext cx="10491613" cy="3761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l-SI" sz="2000" dirty="0"/>
              <a:t>Vsebina:</a:t>
            </a:r>
            <a:endParaRPr lang="sl-SI" dirty="0"/>
          </a:p>
          <a:p>
            <a:pPr>
              <a:buFont typeface="Arial"/>
              <a:buChar char="•"/>
            </a:pPr>
            <a:r>
              <a:rPr lang="sl-SI" sz="2000" dirty="0">
                <a:ea typeface="+mn-lt"/>
                <a:cs typeface="+mn-lt"/>
              </a:rPr>
              <a:t>Priporočila ob začetku šolskega leta</a:t>
            </a:r>
          </a:p>
          <a:p>
            <a:pPr>
              <a:buFont typeface="Arial"/>
              <a:buChar char="•"/>
            </a:pPr>
            <a:r>
              <a:rPr lang="sl-SI" sz="2000" dirty="0"/>
              <a:t>Druga izhodišča in usmeritve (npr. NIJZ, </a:t>
            </a:r>
            <a:r>
              <a:rPr lang="sl-SI" sz="2000" dirty="0" err="1"/>
              <a:t>KiPSI</a:t>
            </a:r>
            <a:r>
              <a:rPr lang="sl-SI" sz="2000" dirty="0"/>
              <a:t>)</a:t>
            </a:r>
          </a:p>
          <a:p>
            <a:pPr>
              <a:buFont typeface="Arial"/>
              <a:buChar char="•"/>
            </a:pPr>
            <a:r>
              <a:rPr lang="sl-SI" sz="2000" dirty="0"/>
              <a:t>Predlogi izvajanja PUD za posamezen model izvajanja srednješolskega izobraževanja</a:t>
            </a:r>
          </a:p>
          <a:p>
            <a:pPr>
              <a:buFont typeface="Arial"/>
              <a:buChar char="•"/>
            </a:pPr>
            <a:r>
              <a:rPr lang="sl-SI" sz="2000" dirty="0" smtClean="0"/>
              <a:t>Alternativne </a:t>
            </a:r>
            <a:r>
              <a:rPr lang="sl-SI" sz="2000" dirty="0"/>
              <a:t>rešitve </a:t>
            </a:r>
            <a:r>
              <a:rPr lang="sl-SI" sz="2000" dirty="0" smtClean="0"/>
              <a:t>v </a:t>
            </a:r>
            <a:r>
              <a:rPr lang="sl-SI" sz="2000" dirty="0"/>
              <a:t>primeru pomanjkanja učnih </a:t>
            </a:r>
            <a:r>
              <a:rPr lang="sl-SI" sz="2000" dirty="0" smtClean="0"/>
              <a:t>mest</a:t>
            </a:r>
            <a:endParaRPr lang="sl-SI" sz="2000" dirty="0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1EFB9BB-839E-4944-97AB-7E9E4239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00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1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37CE56-E606-48E1-8DE1-50C67D9F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Priporočila ob začetku šolskega leta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BF4B78E-3C31-4F7C-A40E-4826CF51F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25" y="1444697"/>
            <a:ext cx="10491613" cy="41394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sl-SI" sz="2000" dirty="0" smtClean="0">
                <a:ea typeface="+mn-lt"/>
                <a:cs typeface="+mn-lt"/>
              </a:rPr>
              <a:t>Delodajalcem </a:t>
            </a:r>
            <a:r>
              <a:rPr lang="sl-SI" sz="2000" dirty="0">
                <a:ea typeface="+mn-lt"/>
                <a:cs typeface="+mn-lt"/>
              </a:rPr>
              <a:t>na sestankih predstaviti modele organizacije srednješolskega izobraževanja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sl-SI" sz="2000" dirty="0">
                <a:ea typeface="+mn-lt"/>
                <a:cs typeface="+mn-lt"/>
              </a:rPr>
              <a:t>Preveriti pripravljenost delodajalcev na sprejemanje dijakov 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sl-SI" sz="2000" dirty="0">
                <a:ea typeface="+mn-lt"/>
                <a:cs typeface="+mn-lt"/>
              </a:rPr>
              <a:t>V primeru nezadostnega števila učnih mest se </a:t>
            </a:r>
            <a:r>
              <a:rPr lang="sl-SI" sz="2000" dirty="0" smtClean="0">
                <a:ea typeface="+mn-lt"/>
                <a:cs typeface="+mn-lt"/>
              </a:rPr>
              <a:t>najprej obrnite </a:t>
            </a:r>
            <a:r>
              <a:rPr lang="sl-SI" sz="2000" dirty="0">
                <a:ea typeface="+mn-lt"/>
                <a:cs typeface="+mn-lt"/>
              </a:rPr>
              <a:t>na zbornice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sl-SI" sz="2000" dirty="0" smtClean="0">
                <a:ea typeface="+mn-lt"/>
                <a:cs typeface="+mn-lt"/>
              </a:rPr>
              <a:t>Oblikovanje nabora</a:t>
            </a:r>
            <a:r>
              <a:rPr lang="sl-SI" sz="2000" dirty="0" smtClean="0">
                <a:ea typeface="+mn-lt"/>
                <a:cs typeface="+mn-lt"/>
              </a:rPr>
              <a:t> dodatnih možnosti: </a:t>
            </a:r>
            <a:r>
              <a:rPr lang="sl-SI" sz="2000" dirty="0">
                <a:ea typeface="+mn-lt"/>
                <a:cs typeface="+mn-lt"/>
              </a:rPr>
              <a:t>nadomestni delodajalci, prestavitev terminov, izvedba v MIC, možnost izvajanja usposabljanja v podjetjih v času izobraževanja na daljavo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sl-SI" sz="2000" dirty="0" smtClean="0">
                <a:ea typeface="+mn-lt"/>
                <a:cs typeface="+mn-lt"/>
              </a:rPr>
              <a:t>Obvestilo delodajalcem, </a:t>
            </a:r>
            <a:r>
              <a:rPr lang="sl-SI" sz="2000" dirty="0">
                <a:ea typeface="+mn-lt"/>
                <a:cs typeface="+mn-lt"/>
              </a:rPr>
              <a:t>da so dolžni sporočati spremembe v podjetju, ki lahko vplivajo na sprejem dijakov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sl-SI" sz="2000" dirty="0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AEE546-F2DB-4803-8F2F-D8A4E8F75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00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6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/>
              <a:t>Izhodiščni usmeritvi </a:t>
            </a:r>
            <a:br>
              <a:rPr lang="sl-SI" sz="3600" dirty="0"/>
            </a:br>
            <a:r>
              <a:rPr lang="sl-SI" sz="3600" dirty="0"/>
              <a:t>v primeru uvedbe modelov B-SŠ, C-SŠ in D-SŠ</a:t>
            </a:r>
            <a:endParaRPr lang="en-GB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01279" y="1954306"/>
            <a:ext cx="10491613" cy="41765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l-SI" b="1" dirty="0"/>
              <a:t>Dijaki in vajenci nadaljujejo z usposabljanjem v podjetjih </a:t>
            </a:r>
            <a:br>
              <a:rPr lang="sl-SI" b="1" dirty="0"/>
            </a:br>
            <a:r>
              <a:rPr lang="sl-SI" dirty="0"/>
              <a:t>ob upoštevanju navodil NIJZ za podjetja</a:t>
            </a:r>
          </a:p>
          <a:p>
            <a:r>
              <a:rPr lang="sl-SI" b="1" dirty="0"/>
              <a:t>PUD naj ima prednost</a:t>
            </a:r>
            <a:r>
              <a:rPr lang="sl-SI" dirty="0"/>
              <a:t> pred izobraževanjem na daljavo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900" i="1" dirty="0" smtClean="0"/>
              <a:t>Priporočamo</a:t>
            </a:r>
            <a:r>
              <a:rPr lang="sl-SI" sz="1900" i="1" dirty="0"/>
              <a:t>, da vsaka šola oblikuje model </a:t>
            </a:r>
            <a:r>
              <a:rPr lang="sl-SI" sz="1900" i="1" dirty="0" smtClean="0"/>
              <a:t>izobraževanja za izredne razmere, </a:t>
            </a:r>
            <a:r>
              <a:rPr lang="sl-SI" sz="1900" i="1" dirty="0"/>
              <a:t>ki upošteva njene </a:t>
            </a:r>
            <a:r>
              <a:rPr lang="sl-SI" sz="1900" i="1" dirty="0" smtClean="0"/>
              <a:t>posebnosti (finančne, kadrovske, prostorske, regionalne…) </a:t>
            </a:r>
            <a:r>
              <a:rPr lang="sl-SI" sz="1900" i="1" dirty="0"/>
              <a:t>in hkrati omogoča izvajanje vseh elementov </a:t>
            </a:r>
            <a:r>
              <a:rPr lang="sl-SI" sz="1900" i="1" dirty="0" smtClean="0"/>
              <a:t>izobraževanja, vključno s praktičnim izobraževanjem. </a:t>
            </a:r>
          </a:p>
          <a:p>
            <a:pPr marL="0" indent="0">
              <a:buNone/>
            </a:pPr>
            <a:r>
              <a:rPr lang="sl-SI" sz="1900" i="1" dirty="0" smtClean="0">
                <a:ea typeface="+mn-lt"/>
                <a:cs typeface="+mn-lt"/>
              </a:rPr>
              <a:t>Naš </a:t>
            </a:r>
            <a:r>
              <a:rPr lang="sl-SI" sz="1900" i="1" dirty="0">
                <a:ea typeface="+mn-lt"/>
                <a:cs typeface="+mn-lt"/>
              </a:rPr>
              <a:t>skupni cilj </a:t>
            </a:r>
            <a:r>
              <a:rPr lang="sl-SI" sz="1900" i="1" dirty="0" smtClean="0">
                <a:ea typeface="+mn-lt"/>
                <a:cs typeface="+mn-lt"/>
              </a:rPr>
              <a:t>je</a:t>
            </a:r>
            <a:r>
              <a:rPr lang="sl-SI" sz="1900" i="1" dirty="0">
                <a:ea typeface="+mn-lt"/>
                <a:cs typeface="+mn-lt"/>
              </a:rPr>
              <a:t>, da omogočimo dijakom, da </a:t>
            </a:r>
            <a:r>
              <a:rPr lang="sl-SI" sz="1900" i="1" dirty="0" smtClean="0">
                <a:ea typeface="+mn-lt"/>
                <a:cs typeface="+mn-lt"/>
              </a:rPr>
              <a:t>imajo praktični pouk in se </a:t>
            </a:r>
            <a:r>
              <a:rPr lang="sl-SI" sz="1900" i="1" dirty="0">
                <a:ea typeface="+mn-lt"/>
                <a:cs typeface="+mn-lt"/>
              </a:rPr>
              <a:t>usposabljajo v podjetjih </a:t>
            </a:r>
            <a:r>
              <a:rPr lang="sl-SI" sz="1900" i="1" dirty="0" smtClean="0">
                <a:ea typeface="+mn-lt"/>
                <a:cs typeface="+mn-lt"/>
              </a:rPr>
              <a:t>v</a:t>
            </a:r>
            <a:r>
              <a:rPr lang="sl-SI" sz="1900" i="1" dirty="0" smtClean="0"/>
              <a:t> </a:t>
            </a:r>
            <a:r>
              <a:rPr lang="sl-SI" sz="1900" i="1" dirty="0"/>
              <a:t>največji možni meri</a:t>
            </a:r>
            <a:r>
              <a:rPr lang="sl-SI" sz="1900" i="1" dirty="0" smtClean="0">
                <a:ea typeface="+mn-lt"/>
                <a:cs typeface="+mn-lt"/>
              </a:rPr>
              <a:t>.</a:t>
            </a:r>
            <a:r>
              <a:rPr lang="sl-SI" sz="1900" i="1" dirty="0">
                <a:ea typeface="+mn-lt"/>
                <a:cs typeface="+mn-lt"/>
              </a:rPr>
              <a:t> </a:t>
            </a:r>
            <a:endParaRPr lang="sl-SI" sz="1900" i="1" dirty="0"/>
          </a:p>
          <a:p>
            <a:pPr marL="0" indent="0">
              <a:buNone/>
            </a:pPr>
            <a:r>
              <a:rPr lang="sl-SI" sz="1900" i="1" dirty="0">
                <a:ea typeface="+mn-lt"/>
                <a:cs typeface="+mn-lt"/>
              </a:rPr>
              <a:t>  </a:t>
            </a:r>
            <a:endParaRPr lang="sl-SI" sz="1900" i="1" dirty="0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A01242F-35F0-4FD7-AD41-946C8A8DD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8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6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A0946C-A444-43C9-9715-8135B4D6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Model B-SŠ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E5BE9D1-E52E-4C1B-8EB1-4C7E3529B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/>
              <a:t>Dijaki </a:t>
            </a:r>
            <a:r>
              <a:rPr lang="sl-SI"/>
              <a:t>opravljajo PUD</a:t>
            </a:r>
          </a:p>
          <a:p>
            <a:r>
              <a:rPr lang="sl-SI" b="1"/>
              <a:t>Vajenci </a:t>
            </a:r>
            <a:r>
              <a:rPr lang="sl-SI"/>
              <a:t>nadaljujejo z usposabljanjem v podjetjih</a:t>
            </a:r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r>
              <a:rPr lang="sl-SI"/>
              <a:t>Pogoj: </a:t>
            </a:r>
          </a:p>
          <a:p>
            <a:r>
              <a:rPr lang="sl-SI" sz="2400"/>
              <a:t>pripravljenost podjetij</a:t>
            </a:r>
          </a:p>
          <a:p>
            <a:r>
              <a:rPr lang="sl-SI" sz="2400"/>
              <a:t>upoštevanje navodil NIJZ za podjetja</a:t>
            </a:r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294C28A-839B-4C4B-A1DC-3FC66571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8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0FCC5F-FBE5-4933-821F-D2D4D74E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Model C-SŠ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93A543D-DCEB-4236-B964-82397163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sl-SI" b="1"/>
              <a:t>Dijaki </a:t>
            </a:r>
            <a:endParaRPr lang="sl-SI"/>
          </a:p>
          <a:p>
            <a:r>
              <a:rPr lang="sl-SI" sz="2400"/>
              <a:t>opravljajo PUD</a:t>
            </a:r>
          </a:p>
          <a:p>
            <a:r>
              <a:rPr lang="sl-SI" sz="2400"/>
              <a:t>če je mogoče, ga opravljajo v tednih, ko naj bi se sicer izobraževali na daljavo</a:t>
            </a:r>
          </a:p>
          <a:p>
            <a:pPr marL="0" indent="0">
              <a:buNone/>
            </a:pPr>
            <a:r>
              <a:rPr lang="sl-SI" b="1"/>
              <a:t>Vajenci</a:t>
            </a:r>
          </a:p>
          <a:p>
            <a:r>
              <a:rPr lang="sl-SI" sz="2400"/>
              <a:t>nadaljujejo z usposabljanjem v podjetjih</a:t>
            </a:r>
          </a:p>
          <a:p>
            <a:r>
              <a:rPr lang="sl-SI" sz="2400"/>
              <a:t>če je mogoče, se načrt izvajanja vajeništva prilagodi in se v tem času da prednost usposabljanju v podjetjih</a:t>
            </a:r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4D02EF7-4E4B-4397-B521-B60C2C8B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8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E2E656-E571-489E-9AC3-159512DB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Model D-SŠ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51BF1C4-21B2-477F-A3B4-112221598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sl-SI" sz="4000" b="1">
                <a:ea typeface="+mn-lt"/>
                <a:cs typeface="+mn-lt"/>
              </a:rPr>
              <a:t>Dijaki</a:t>
            </a:r>
            <a:r>
              <a:rPr lang="sl-SI" sz="3400" b="1">
                <a:ea typeface="+mn-lt"/>
                <a:cs typeface="+mn-lt"/>
              </a:rPr>
              <a:t> </a:t>
            </a:r>
            <a:endParaRPr lang="sl-SI" sz="3400">
              <a:ea typeface="+mn-lt"/>
              <a:cs typeface="+mn-lt"/>
            </a:endParaRPr>
          </a:p>
          <a:p>
            <a:r>
              <a:rPr lang="sl-SI">
                <a:ea typeface="+mn-lt"/>
                <a:cs typeface="+mn-lt"/>
              </a:rPr>
              <a:t>opravljajo PUD</a:t>
            </a:r>
            <a:endParaRPr lang="en-US">
              <a:ea typeface="+mn-lt"/>
              <a:cs typeface="+mn-lt"/>
            </a:endParaRPr>
          </a:p>
          <a:p>
            <a:r>
              <a:rPr lang="sl-SI">
                <a:ea typeface="+mn-lt"/>
                <a:cs typeface="+mn-lt"/>
              </a:rPr>
              <a:t>Preuči se tudi: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sl-SI">
                <a:ea typeface="+mn-lt"/>
                <a:cs typeface="+mn-lt"/>
              </a:rPr>
              <a:t>ali je mogoče več tednov </a:t>
            </a:r>
            <a:r>
              <a:rPr lang="sl-SI" err="1">
                <a:ea typeface="+mn-lt"/>
                <a:cs typeface="+mn-lt"/>
              </a:rPr>
              <a:t>PUDa</a:t>
            </a:r>
            <a:r>
              <a:rPr lang="sl-SI">
                <a:ea typeface="+mn-lt"/>
                <a:cs typeface="+mn-lt"/>
              </a:rPr>
              <a:t> izvesti v času izobraževanja na daljavo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sl-SI">
                <a:ea typeface="+mn-lt"/>
                <a:cs typeface="+mn-lt"/>
              </a:rPr>
              <a:t>v primeru težav v podjetjih, se dogovori za prestavitev </a:t>
            </a:r>
            <a:r>
              <a:rPr lang="sl-SI" err="1">
                <a:ea typeface="+mn-lt"/>
                <a:cs typeface="+mn-lt"/>
              </a:rPr>
              <a:t>PUDa</a:t>
            </a:r>
            <a:r>
              <a:rPr lang="sl-SI">
                <a:ea typeface="+mn-lt"/>
                <a:cs typeface="+mn-lt"/>
              </a:rPr>
              <a:t> (in druge alternativne rešitve)</a:t>
            </a:r>
            <a:endParaRPr lang="en-US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sl-SI" sz="4000" b="1">
                <a:ea typeface="+mn-lt"/>
                <a:cs typeface="+mn-lt"/>
              </a:rPr>
              <a:t>Vajenci</a:t>
            </a:r>
            <a:endParaRPr lang="en-US" sz="4000">
              <a:ea typeface="+mn-lt"/>
              <a:cs typeface="+mn-lt"/>
            </a:endParaRPr>
          </a:p>
          <a:p>
            <a:r>
              <a:rPr lang="sl-SI">
                <a:ea typeface="+mn-lt"/>
                <a:cs typeface="+mn-lt"/>
              </a:rPr>
              <a:t>nadaljujejo z usposabljanjem v podjetjih</a:t>
            </a:r>
            <a:endParaRPr lang="en-US">
              <a:ea typeface="+mn-lt"/>
              <a:cs typeface="+mn-lt"/>
            </a:endParaRPr>
          </a:p>
          <a:p>
            <a:r>
              <a:rPr lang="sl-SI">
                <a:ea typeface="+mn-lt"/>
                <a:cs typeface="+mn-lt"/>
              </a:rPr>
              <a:t>če je mogoče, se načrt izvajanja vajeništva prilagodi in se v tem času da prednost usposabljanju na daljavo</a:t>
            </a:r>
            <a:endParaRPr lang="en-US">
              <a:ea typeface="+mn-lt"/>
              <a:cs typeface="+mn-lt"/>
            </a:endParaRPr>
          </a:p>
          <a:p>
            <a:endParaRPr lang="sl-SI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CC1B3A8-8F36-40C7-8C0B-B2EADE71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8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5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6B08A9-C059-4E23-B158-E97484B0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Model BC1-SŠ in BC2-SŠ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726E81D-98EB-45D4-98C6-C89FF32A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sl-SI" sz="2000" dirty="0" smtClean="0"/>
              <a:t>Predvidevamo krajše </a:t>
            </a:r>
            <a:r>
              <a:rPr lang="sl-SI" sz="2000" dirty="0"/>
              <a:t>(</a:t>
            </a:r>
            <a:r>
              <a:rPr lang="sl-SI" sz="2000" dirty="0" smtClean="0"/>
              <a:t>2-tedenska) obdobja</a:t>
            </a:r>
            <a:r>
              <a:rPr lang="sl-SI" sz="2000" dirty="0"/>
              <a:t> karantene za posamezne oddelke ali šole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Dijaki in vajenci </a:t>
            </a:r>
          </a:p>
          <a:p>
            <a:pPr marL="457200" indent="-457200"/>
            <a:r>
              <a:rPr lang="sl-SI" sz="2600" dirty="0"/>
              <a:t>se izobražujejo na daljavo</a:t>
            </a:r>
          </a:p>
          <a:p>
            <a:pPr marL="457200" indent="-457200"/>
            <a:r>
              <a:rPr lang="sl-SI" sz="2600" dirty="0"/>
              <a:t>PUD se po potrebi prestavi 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V vajeniški obliki izobraževanja </a:t>
            </a:r>
          </a:p>
          <a:p>
            <a:pPr marL="457200" indent="-457200"/>
            <a:r>
              <a:rPr lang="sl-SI" sz="2600" dirty="0"/>
              <a:t>k načrtovanju izobraževanja na daljavo se povabi k sodelovanju tudi mentorje iz podjetij</a:t>
            </a:r>
          </a:p>
          <a:p>
            <a:pPr marL="457200" indent="-457200"/>
            <a:r>
              <a:rPr lang="sl-SI" sz="2600" dirty="0"/>
              <a:t>ali pa se prilagodi načrt izvajanja vajeništva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BD9C16-46CC-4D3B-8940-2911A622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8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Vsebina delavnice in sodelujoči: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983694"/>
              </p:ext>
            </p:extLst>
          </p:nvPr>
        </p:nvGraphicFramePr>
        <p:xfrm>
          <a:off x="857431" y="1767068"/>
          <a:ext cx="8243024" cy="361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5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2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Cilji delavnice in</a:t>
                      </a:r>
                      <a:r>
                        <a:rPr lang="sl-SI" sz="2000" b="0" baseline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glavna izhodišča</a:t>
                      </a:r>
                      <a:endParaRPr lang="sl-SI" sz="2000" b="0">
                        <a:solidFill>
                          <a:srgbClr val="003399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Janez Damjan, CPI</a:t>
                      </a:r>
                      <a:endParaRPr lang="sl-SI" sz="2000" b="1">
                        <a:solidFill>
                          <a:srgbClr val="003399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Evalvacija PUD 2019/20</a:t>
                      </a:r>
                      <a:endParaRPr lang="sl-SI" sz="2000" b="0">
                        <a:solidFill>
                          <a:srgbClr val="003399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Tina Klarič, CPI</a:t>
                      </a:r>
                      <a:endParaRPr lang="sl-SI" sz="2000" b="1">
                        <a:solidFill>
                          <a:srgbClr val="003399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Izvajanje PUD 2020/21</a:t>
                      </a:r>
                      <a:endParaRPr lang="sl-SI" sz="2000" b="0">
                        <a:solidFill>
                          <a:srgbClr val="003399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Darko Mali, CPI</a:t>
                      </a:r>
                      <a:endParaRPr lang="sl-SI" sz="2000" b="1">
                        <a:solidFill>
                          <a:srgbClr val="003399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9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Predstavitev smernic </a:t>
                      </a:r>
                      <a:r>
                        <a:rPr lang="sl-SI" sz="2000" b="0" err="1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kiPSI</a:t>
                      </a:r>
                      <a:endParaRPr lang="sl-SI" sz="2000" b="0">
                        <a:solidFill>
                          <a:srgbClr val="003399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Danijela Makovec, FF 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Marko Radovan,</a:t>
                      </a:r>
                      <a:r>
                        <a:rPr lang="sl-SI" sz="2000" b="1" baseline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 FF UL</a:t>
                      </a:r>
                      <a:endParaRPr lang="sl-SI" sz="2000" b="1">
                        <a:solidFill>
                          <a:srgbClr val="003399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5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Delavnica – razprava in povzetek</a:t>
                      </a:r>
                      <a:endParaRPr lang="sl-SI" sz="2000" b="0">
                        <a:solidFill>
                          <a:srgbClr val="003399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Moderator: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Janez Damjan, CPI</a:t>
                      </a:r>
                      <a:endParaRPr lang="sl-SI" sz="2000" b="1">
                        <a:solidFill>
                          <a:srgbClr val="003399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BAB4DE1-A642-4DD6-BA1E-BC6F3F38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18" y="5923648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 primeru pomanjkanja učnih mest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6400" y="1790088"/>
            <a:ext cx="10491613" cy="37615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z="2400"/>
              <a:t>Zbornice so pripravljene pomagati pri pridobivanju nadomestnih učnih mest</a:t>
            </a:r>
          </a:p>
          <a:p>
            <a:r>
              <a:rPr lang="sl-SI" sz="2400">
                <a:ea typeface="+mn-lt"/>
                <a:cs typeface="+mn-lt"/>
              </a:rPr>
              <a:t>Še posebej za vajence bosta zbornici pomagali pri iskanju alternativnih rešitev: nadomesten delodajalec, izobraževanje na daljavo s sodelovanjem mentorja</a:t>
            </a:r>
          </a:p>
          <a:p>
            <a:r>
              <a:rPr lang="sl-SI" sz="2400"/>
              <a:t>V kolikor je mogoče, se termini PUD prestavijo na drugo obdobje</a:t>
            </a:r>
          </a:p>
          <a:p>
            <a:r>
              <a:rPr lang="sl-SI" sz="2400"/>
              <a:t>Izvedba PUD v MIC je skrajna možnost</a:t>
            </a:r>
            <a:br>
              <a:rPr lang="sl-SI" sz="2400"/>
            </a:br>
            <a:r>
              <a:rPr lang="sl-SI" sz="2000"/>
              <a:t>S pomočjo zbornice preučiti možnost, da mentor deloma razbremeni učitelje </a:t>
            </a:r>
            <a:endParaRPr lang="en-GB" sz="2000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734D74C-04E2-4B39-BE47-925AD51D4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69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5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FE09D40A-815C-423E-9158-1AC4FAA186B6}"/>
              </a:ext>
            </a:extLst>
          </p:cNvPr>
          <p:cNvSpPr/>
          <p:nvPr/>
        </p:nvSpPr>
        <p:spPr>
          <a:xfrm>
            <a:off x="1543738" y="2397948"/>
            <a:ext cx="91013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/>
              <a:t>Predstavitev smernic za izvajanje poklicnega in strokovnega izobraževanja v kombinirani obliki</a:t>
            </a:r>
          </a:p>
          <a:p>
            <a:pPr algn="ctr"/>
            <a:endParaRPr lang="sl-SI" sz="3200" b="1"/>
          </a:p>
        </p:txBody>
      </p:sp>
      <p:pic>
        <p:nvPicPr>
          <p:cNvPr id="4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7646D17-E66F-4CFA-B5E1-E6FD6292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54" y="5869788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37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5BCB9C-F42F-4946-BE4A-F47746B22062}"/>
              </a:ext>
            </a:extLst>
          </p:cNvPr>
          <p:cNvSpPr txBox="1"/>
          <p:nvPr/>
        </p:nvSpPr>
        <p:spPr>
          <a:xfrm>
            <a:off x="7598693" y="2037625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400" b="1"/>
              <a:t>Dostopno na: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E59344-A81E-428C-A582-52D1F346BD61}"/>
              </a:ext>
            </a:extLst>
          </p:cNvPr>
          <p:cNvSpPr txBox="1"/>
          <p:nvPr/>
        </p:nvSpPr>
        <p:spPr>
          <a:xfrm>
            <a:off x="7597721" y="2862888"/>
            <a:ext cx="32988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  <a:hlinkClick r:id="rId2"/>
              </a:rPr>
              <a:t>http://www.cpi.si</a:t>
            </a:r>
            <a:r>
              <a:rPr lang="en-US" sz="2800">
                <a:ea typeface="+mn-lt"/>
                <a:cs typeface="+mn-lt"/>
              </a:rPr>
              <a:t> </a:t>
            </a:r>
            <a:endParaRPr lang="en-US" sz="280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D699758A-DF7D-4476-A249-E344ADA4B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57" y="694822"/>
            <a:ext cx="6031676" cy="4786783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xmlns="" id="{CDD79310-2B7B-4924-BCB0-F3829A45395A}"/>
              </a:ext>
            </a:extLst>
          </p:cNvPr>
          <p:cNvSpPr/>
          <p:nvPr/>
        </p:nvSpPr>
        <p:spPr>
          <a:xfrm rot="19380000">
            <a:off x="4270033" y="4581715"/>
            <a:ext cx="753503" cy="1408714"/>
          </a:xfrm>
          <a:prstGeom prst="upArrow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84EF1CC-0EC6-48C9-9A90-418A063F4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931" y="60760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2473" y="455609"/>
            <a:ext cx="6550586" cy="1245140"/>
          </a:xfrm>
        </p:spPr>
        <p:txBody>
          <a:bodyPr>
            <a:normAutofit fontScale="90000"/>
          </a:bodyPr>
          <a:lstStyle/>
          <a:p>
            <a:r>
              <a:rPr lang="sl-SI" sz="3200"/>
              <a:t>Smernice (skoraj) v celoti odgovarjajo na potrebe učiteljev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6552" y="2031161"/>
            <a:ext cx="5657959" cy="30160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000"/>
              <a:t>Organizacijski vidiki izvajanja izobraževanja na daljavo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/>
              <a:t>Uporaba ustreznih IKT orodij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/>
              <a:t>Kako spremljati dijakov napredek in kako ocenjevati</a:t>
            </a:r>
          </a:p>
        </p:txBody>
      </p:sp>
      <p:pic>
        <p:nvPicPr>
          <p:cNvPr id="4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5CE2557-F8B7-46DF-892C-FF81381DF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2" y="6031317"/>
            <a:ext cx="5529551" cy="56088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3BAEE471-CCC9-4A6F-9ECE-C5644C660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506" y="733431"/>
            <a:ext cx="5242987" cy="5743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133F00D4-2226-4457-8D05-8EB800517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195" y="6095095"/>
            <a:ext cx="1158946" cy="4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01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ven puščični povezovalnik 8">
            <a:extLst>
              <a:ext uri="{FF2B5EF4-FFF2-40B4-BE49-F238E27FC236}">
                <a16:creationId xmlns:a16="http://schemas.microsoft.com/office/drawing/2014/main" xmlns="" id="{059DF8AC-7F3E-4BBB-B034-EE99702840C9}"/>
              </a:ext>
            </a:extLst>
          </p:cNvPr>
          <p:cNvCxnSpPr>
            <a:cxnSpLocks/>
          </p:cNvCxnSpPr>
          <p:nvPr/>
        </p:nvCxnSpPr>
        <p:spPr>
          <a:xfrm flipV="1">
            <a:off x="913897" y="2019318"/>
            <a:ext cx="4956189" cy="3086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ACF792-A42B-4EC3-BE75-36046B7D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/>
              <a:t>Kaj je kombinirano izobraževanje?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xmlns="" id="{C0FFFAD3-2DCA-42EF-97D6-5A36629DD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860" y="2073515"/>
            <a:ext cx="4603596" cy="32118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l-SI" sz="1600" b="1"/>
              <a:t>Kombiniranje različnih pedagoških pristopov </a:t>
            </a:r>
            <a:r>
              <a:rPr lang="sl-SI" sz="1600"/>
              <a:t>z namenom doseganja optimalnih učnih rezultatov – brez ali s pomočjo izobraževalne tehnologije.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sl-SI" sz="1600" b="1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l-SI" sz="1600" b="1"/>
              <a:t>Kombiniranje različnih spletnih tehnologij </a:t>
            </a:r>
            <a:r>
              <a:rPr lang="sl-SI" sz="1600"/>
              <a:t>(npr. </a:t>
            </a:r>
            <a:r>
              <a:rPr lang="sl-SI" sz="1600" err="1"/>
              <a:t>Moodle</a:t>
            </a:r>
            <a:r>
              <a:rPr lang="sl-SI" sz="1600"/>
              <a:t>, Microsoft  </a:t>
            </a:r>
            <a:r>
              <a:rPr lang="sl-SI" sz="1600" err="1"/>
              <a:t>Teams</a:t>
            </a:r>
            <a:r>
              <a:rPr lang="sl-SI" sz="1600"/>
              <a:t>, posneta razlaga, projektno delo v forumih, VR ipd.) za doseganje učnih ciljev.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xmlns="" id="{C9E442AA-11A0-4908-9DE7-EB107D2882CE}"/>
              </a:ext>
            </a:extLst>
          </p:cNvPr>
          <p:cNvGrpSpPr/>
          <p:nvPr/>
        </p:nvGrpSpPr>
        <p:grpSpPr>
          <a:xfrm>
            <a:off x="525094" y="1929425"/>
            <a:ext cx="5836467" cy="3572095"/>
            <a:chOff x="3671456" y="2454454"/>
            <a:chExt cx="5088840" cy="2913571"/>
          </a:xfrm>
        </p:grpSpPr>
        <p:sp>
          <p:nvSpPr>
            <p:cNvPr id="5" name="Pravokotnik 4">
              <a:extLst>
                <a:ext uri="{FF2B5EF4-FFF2-40B4-BE49-F238E27FC236}">
                  <a16:creationId xmlns:a16="http://schemas.microsoft.com/office/drawing/2014/main" xmlns="" id="{F3F44311-0788-4695-AE17-B284A342D841}"/>
                </a:ext>
              </a:extLst>
            </p:cNvPr>
            <p:cNvSpPr/>
            <p:nvPr/>
          </p:nvSpPr>
          <p:spPr>
            <a:xfrm>
              <a:off x="6954047" y="2624227"/>
              <a:ext cx="1630839" cy="2304256"/>
            </a:xfrm>
            <a:prstGeom prst="rect">
              <a:avLst/>
            </a:prstGeom>
            <a:solidFill>
              <a:srgbClr val="FFC000">
                <a:alpha val="41000"/>
              </a:srgb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sl-SI" sz="11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    E-izobraževanje</a:t>
              </a:r>
              <a:endParaRPr lang="sl-SI" sz="11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xmlns="" id="{EB99143A-C469-4073-882E-80BB65B471E7}"/>
                </a:ext>
              </a:extLst>
            </p:cNvPr>
            <p:cNvSpPr/>
            <p:nvPr/>
          </p:nvSpPr>
          <p:spPr>
            <a:xfrm>
              <a:off x="4151785" y="3881833"/>
              <a:ext cx="1425535" cy="1046651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1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11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Klasično izobraževanje</a:t>
              </a:r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xmlns="" id="{700F9E91-AC36-4541-9A2A-EC030CB5DF7A}"/>
                </a:ext>
              </a:extLst>
            </p:cNvPr>
            <p:cNvSpPr/>
            <p:nvPr/>
          </p:nvSpPr>
          <p:spPr>
            <a:xfrm>
              <a:off x="5447928" y="2912259"/>
              <a:ext cx="1728192" cy="201622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61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sl-SI" sz="1100">
                <a:solidFill>
                  <a:schemeClr val="tx1"/>
                </a:solidFill>
                <a:ea typeface="Roboto" panose="02000000000000000000" pitchFamily="2" charset="0"/>
              </a:endParaRPr>
            </a:p>
            <a:p>
              <a:pPr algn="ctr"/>
              <a:r>
                <a:rPr lang="sl-SI" sz="11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Kombinirano izobraževanje</a:t>
              </a:r>
            </a:p>
          </p:txBody>
        </p:sp>
        <p:cxnSp>
          <p:nvCxnSpPr>
            <p:cNvPr id="8" name="Raven puščični povezovalnik 7">
              <a:extLst>
                <a:ext uri="{FF2B5EF4-FFF2-40B4-BE49-F238E27FC236}">
                  <a16:creationId xmlns:a16="http://schemas.microsoft.com/office/drawing/2014/main" xmlns="" id="{CC55F834-3645-4E22-B5A7-3A0B896DF236}"/>
                </a:ext>
              </a:extLst>
            </p:cNvPr>
            <p:cNvCxnSpPr/>
            <p:nvPr/>
          </p:nvCxnSpPr>
          <p:spPr>
            <a:xfrm>
              <a:off x="3971256" y="5074161"/>
              <a:ext cx="4789040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uščični povezovalnik 8">
              <a:extLst>
                <a:ext uri="{FF2B5EF4-FFF2-40B4-BE49-F238E27FC236}">
                  <a16:creationId xmlns:a16="http://schemas.microsoft.com/office/drawing/2014/main" xmlns="" id="{6A55507C-C8BE-4ADE-90CF-2F7E7DDCE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1256" y="2454454"/>
              <a:ext cx="0" cy="2619707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xmlns="" id="{B04EAB5E-F99F-45EF-B24D-A48B2BA9B8BB}"/>
                </a:ext>
              </a:extLst>
            </p:cNvPr>
            <p:cNvSpPr txBox="1"/>
            <p:nvPr/>
          </p:nvSpPr>
          <p:spPr>
            <a:xfrm>
              <a:off x="5510362" y="5145009"/>
              <a:ext cx="1443685" cy="223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200">
                  <a:ea typeface="Roboto" panose="02000000000000000000" pitchFamily="2" charset="0"/>
                </a:rPr>
                <a:t>Čas učenja na spletu</a:t>
              </a:r>
            </a:p>
          </p:txBody>
        </p:sp>
        <p:sp>
          <p:nvSpPr>
            <p:cNvPr id="11" name="PoljeZBesedilom 10">
              <a:extLst>
                <a:ext uri="{FF2B5EF4-FFF2-40B4-BE49-F238E27FC236}">
                  <a16:creationId xmlns:a16="http://schemas.microsoft.com/office/drawing/2014/main" xmlns="" id="{CEE80186-855E-4896-B356-5B27762B811F}"/>
                </a:ext>
              </a:extLst>
            </p:cNvPr>
            <p:cNvSpPr txBox="1"/>
            <p:nvPr/>
          </p:nvSpPr>
          <p:spPr>
            <a:xfrm rot="16200000">
              <a:off x="3085531" y="3604063"/>
              <a:ext cx="1397981" cy="226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200">
                  <a:ea typeface="Roboto" panose="02000000000000000000" pitchFamily="2" charset="0"/>
                </a:rPr>
                <a:t>Uporaba tehnologije</a:t>
              </a:r>
            </a:p>
          </p:txBody>
        </p:sp>
      </p:grpSp>
      <p:pic>
        <p:nvPicPr>
          <p:cNvPr id="3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F9C83D2-C5BE-4993-AE3D-25982FDAB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31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5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9">
            <a:extLst>
              <a:ext uri="{FF2B5EF4-FFF2-40B4-BE49-F238E27FC236}">
                <a16:creationId xmlns:a16="http://schemas.microsoft.com/office/drawing/2014/main" xmlns="" id="{5FB25AE4-8AAF-4EC1-8A5F-B15BB7F328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124996" y="2085280"/>
            <a:ext cx="908526" cy="908525"/>
          </a:xfr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EC574754-7890-4B35-9F2B-6417CDC31CBC}"/>
              </a:ext>
            </a:extLst>
          </p:cNvPr>
          <p:cNvSpPr txBox="1"/>
          <p:nvPr/>
        </p:nvSpPr>
        <p:spPr>
          <a:xfrm>
            <a:off x="3795456" y="3142310"/>
            <a:ext cx="1622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/>
              <a:t>Domača naloga</a:t>
            </a:r>
          </a:p>
          <a:p>
            <a:pPr algn="ctr"/>
            <a:r>
              <a:rPr lang="sl-SI" sz="1600"/>
              <a:t>+</a:t>
            </a:r>
          </a:p>
          <a:p>
            <a:pPr algn="ctr"/>
            <a:r>
              <a:rPr lang="sl-SI" sz="1600"/>
              <a:t>Samostojno učenje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xmlns="" id="{0CE7183F-363C-46B9-BE13-E9FD83D82061}"/>
              </a:ext>
            </a:extLst>
          </p:cNvPr>
          <p:cNvCxnSpPr>
            <a:cxnSpLocks/>
          </p:cNvCxnSpPr>
          <p:nvPr/>
        </p:nvCxnSpPr>
        <p:spPr>
          <a:xfrm>
            <a:off x="3380116" y="1520001"/>
            <a:ext cx="19670" cy="489400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Slika 5" descr="Slika, ki vsebuje besede znak, risba&#10;&#10;Opis je samodejno ustvarjen">
            <a:extLst>
              <a:ext uri="{FF2B5EF4-FFF2-40B4-BE49-F238E27FC236}">
                <a16:creationId xmlns:a16="http://schemas.microsoft.com/office/drawing/2014/main" xmlns="" id="{51178A0F-4575-42D9-9E12-1E6F9E7C1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2914" y="1967346"/>
            <a:ext cx="969762" cy="969762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xmlns="" id="{9F0E4E98-B33A-4C42-B5C9-238F1F69F563}"/>
              </a:ext>
            </a:extLst>
          </p:cNvPr>
          <p:cNvSpPr txBox="1"/>
          <p:nvPr/>
        </p:nvSpPr>
        <p:spPr>
          <a:xfrm>
            <a:off x="9575821" y="2967259"/>
            <a:ext cx="223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/>
              <a:t>Pouk v “živo“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xmlns="" id="{BABFA252-8403-412B-8233-632604299D16}"/>
              </a:ext>
            </a:extLst>
          </p:cNvPr>
          <p:cNvGrpSpPr/>
          <p:nvPr/>
        </p:nvGrpSpPr>
        <p:grpSpPr>
          <a:xfrm>
            <a:off x="848604" y="516545"/>
            <a:ext cx="10491613" cy="707886"/>
            <a:chOff x="1369954" y="1850501"/>
            <a:chExt cx="9448915" cy="707886"/>
          </a:xfrm>
        </p:grpSpPr>
        <p:sp>
          <p:nvSpPr>
            <p:cNvPr id="14" name="Pravokotnik 13">
              <a:extLst>
                <a:ext uri="{FF2B5EF4-FFF2-40B4-BE49-F238E27FC236}">
                  <a16:creationId xmlns:a16="http://schemas.microsoft.com/office/drawing/2014/main" xmlns="" id="{60FFFD7A-8751-4C72-AF1E-4E26FCCEF47F}"/>
                </a:ext>
              </a:extLst>
            </p:cNvPr>
            <p:cNvSpPr/>
            <p:nvPr/>
          </p:nvSpPr>
          <p:spPr>
            <a:xfrm>
              <a:off x="1369954" y="1850501"/>
              <a:ext cx="9448915" cy="70788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PoljeZBesedilom 14">
              <a:extLst>
                <a:ext uri="{FF2B5EF4-FFF2-40B4-BE49-F238E27FC236}">
                  <a16:creationId xmlns:a16="http://schemas.microsoft.com/office/drawing/2014/main" xmlns="" id="{C08BA55A-6064-492A-9B9E-F184098628D6}"/>
                </a:ext>
              </a:extLst>
            </p:cNvPr>
            <p:cNvSpPr txBox="1"/>
            <p:nvPr/>
          </p:nvSpPr>
          <p:spPr>
            <a:xfrm>
              <a:off x="2088226" y="1942834"/>
              <a:ext cx="3315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800" b="1">
                  <a:solidFill>
                    <a:schemeClr val="bg1"/>
                  </a:solidFill>
                </a:rPr>
                <a:t>KLASIČNO IZOB.</a:t>
              </a:r>
            </a:p>
          </p:txBody>
        </p:sp>
        <p:sp>
          <p:nvSpPr>
            <p:cNvPr id="16" name="PoljeZBesedilom 15">
              <a:extLst>
                <a:ext uri="{FF2B5EF4-FFF2-40B4-BE49-F238E27FC236}">
                  <a16:creationId xmlns:a16="http://schemas.microsoft.com/office/drawing/2014/main" xmlns="" id="{F9F545D4-55BA-4632-A514-A0EDF0DD0EEF}"/>
                </a:ext>
              </a:extLst>
            </p:cNvPr>
            <p:cNvSpPr txBox="1"/>
            <p:nvPr/>
          </p:nvSpPr>
          <p:spPr>
            <a:xfrm>
              <a:off x="6593894" y="1947330"/>
              <a:ext cx="3671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800" b="1">
                  <a:solidFill>
                    <a:schemeClr val="bg1"/>
                  </a:solidFill>
                </a:rPr>
                <a:t>KOMBINIRANO IZOB.</a:t>
              </a:r>
            </a:p>
          </p:txBody>
        </p:sp>
      </p:grp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xmlns="" id="{516512B0-2B17-46E8-A1FC-C464B66E5F4D}"/>
              </a:ext>
            </a:extLst>
          </p:cNvPr>
          <p:cNvCxnSpPr>
            <a:cxnSpLocks/>
          </p:cNvCxnSpPr>
          <p:nvPr/>
        </p:nvCxnSpPr>
        <p:spPr>
          <a:xfrm>
            <a:off x="6190855" y="516545"/>
            <a:ext cx="1" cy="602280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>
            <a:extLst>
              <a:ext uri="{FF2B5EF4-FFF2-40B4-BE49-F238E27FC236}">
                <a16:creationId xmlns:a16="http://schemas.microsoft.com/office/drawing/2014/main" xmlns="" id="{DCA50FD7-FB71-43E4-9817-17CE025AF60E}"/>
              </a:ext>
            </a:extLst>
          </p:cNvPr>
          <p:cNvSpPr txBox="1"/>
          <p:nvPr/>
        </p:nvSpPr>
        <p:spPr>
          <a:xfrm>
            <a:off x="848604" y="1404804"/>
            <a:ext cx="214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>
                <a:solidFill>
                  <a:schemeClr val="tx2">
                    <a:lumMod val="75000"/>
                  </a:schemeClr>
                </a:solidFill>
              </a:rPr>
              <a:t>V ŠOLI (80%)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xmlns="" id="{DC7C1314-9B86-424A-9CA9-2091CB454F0A}"/>
              </a:ext>
            </a:extLst>
          </p:cNvPr>
          <p:cNvSpPr txBox="1"/>
          <p:nvPr/>
        </p:nvSpPr>
        <p:spPr>
          <a:xfrm>
            <a:off x="3754283" y="1404804"/>
            <a:ext cx="22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>
                <a:solidFill>
                  <a:schemeClr val="tx2">
                    <a:lumMod val="75000"/>
                  </a:schemeClr>
                </a:solidFill>
              </a:rPr>
              <a:t>DOMA (20%)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9DD7B596-2372-4C1F-8CE4-E6EA03895F84}"/>
              </a:ext>
            </a:extLst>
          </p:cNvPr>
          <p:cNvGrpSpPr/>
          <p:nvPr/>
        </p:nvGrpSpPr>
        <p:grpSpPr>
          <a:xfrm>
            <a:off x="919858" y="3581123"/>
            <a:ext cx="1620736" cy="1292910"/>
            <a:chOff x="842471" y="3900830"/>
            <a:chExt cx="1620736" cy="1292910"/>
          </a:xfrm>
        </p:grpSpPr>
        <p:sp>
          <p:nvSpPr>
            <p:cNvPr id="13" name="PoljeZBesedilom 12">
              <a:extLst>
                <a:ext uri="{FF2B5EF4-FFF2-40B4-BE49-F238E27FC236}">
                  <a16:creationId xmlns:a16="http://schemas.microsoft.com/office/drawing/2014/main" xmlns="" id="{5D3194B3-510F-4472-AD5A-227504E2D69D}"/>
                </a:ext>
              </a:extLst>
            </p:cNvPr>
            <p:cNvSpPr txBox="1"/>
            <p:nvPr/>
          </p:nvSpPr>
          <p:spPr>
            <a:xfrm>
              <a:off x="842471" y="4855186"/>
              <a:ext cx="1620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/>
                <a:t>Praktični pouk</a:t>
              </a:r>
            </a:p>
          </p:txBody>
        </p:sp>
        <p:pic>
          <p:nvPicPr>
            <p:cNvPr id="27" name="Slika 26" descr="Slika, ki vsebuje besede ura&#10;&#10;Opis je samodejno ustvarjen">
              <a:extLst>
                <a:ext uri="{FF2B5EF4-FFF2-40B4-BE49-F238E27FC236}">
                  <a16:creationId xmlns:a16="http://schemas.microsoft.com/office/drawing/2014/main" xmlns="" id="{63C55E3B-8310-40F1-BCA1-2D99256F1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5349" y="3900830"/>
              <a:ext cx="957781" cy="957781"/>
            </a:xfrm>
            <a:prstGeom prst="rect">
              <a:avLst/>
            </a:prstGeom>
          </p:spPr>
        </p:pic>
      </p:grpSp>
      <p:sp>
        <p:nvSpPr>
          <p:cNvPr id="31" name="PoljeZBesedilom 30">
            <a:extLst>
              <a:ext uri="{FF2B5EF4-FFF2-40B4-BE49-F238E27FC236}">
                <a16:creationId xmlns:a16="http://schemas.microsoft.com/office/drawing/2014/main" xmlns="" id="{AD1BF6F7-A541-4957-9A7F-BDA921ADAEF7}"/>
              </a:ext>
            </a:extLst>
          </p:cNvPr>
          <p:cNvSpPr txBox="1"/>
          <p:nvPr/>
        </p:nvSpPr>
        <p:spPr>
          <a:xfrm>
            <a:off x="6670141" y="1404804"/>
            <a:ext cx="206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>
                <a:solidFill>
                  <a:schemeClr val="tx2">
                    <a:lumMod val="75000"/>
                  </a:schemeClr>
                </a:solidFill>
              </a:rPr>
              <a:t>V ŠOLI (50%)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xmlns="" id="{2B6E70B2-DC27-42DA-985F-70DD55AF6612}"/>
              </a:ext>
            </a:extLst>
          </p:cNvPr>
          <p:cNvSpPr txBox="1"/>
          <p:nvPr/>
        </p:nvSpPr>
        <p:spPr>
          <a:xfrm>
            <a:off x="9569770" y="1251537"/>
            <a:ext cx="213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SPLETNO UČNO OKOLJE (50%)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xmlns="" id="{5047CF85-BA4E-421E-89CD-579F56F823BB}"/>
              </a:ext>
            </a:extLst>
          </p:cNvPr>
          <p:cNvGrpSpPr/>
          <p:nvPr/>
        </p:nvGrpSpPr>
        <p:grpSpPr>
          <a:xfrm>
            <a:off x="883985" y="4977474"/>
            <a:ext cx="1620736" cy="1550258"/>
            <a:chOff x="7692402" y="5122127"/>
            <a:chExt cx="1620736" cy="1550258"/>
          </a:xfrm>
        </p:grpSpPr>
        <p:pic>
          <p:nvPicPr>
            <p:cNvPr id="42" name="Slika 41">
              <a:extLst>
                <a:ext uri="{FF2B5EF4-FFF2-40B4-BE49-F238E27FC236}">
                  <a16:creationId xmlns:a16="http://schemas.microsoft.com/office/drawing/2014/main" xmlns="" id="{296685CB-63FD-4CDC-95A9-708437B5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7666" y="5122127"/>
              <a:ext cx="990209" cy="990209"/>
            </a:xfrm>
            <a:prstGeom prst="rect">
              <a:avLst/>
            </a:prstGeom>
          </p:spPr>
        </p:pic>
        <p:sp>
          <p:nvSpPr>
            <p:cNvPr id="43" name="PoljeZBesedilom 42">
              <a:extLst>
                <a:ext uri="{FF2B5EF4-FFF2-40B4-BE49-F238E27FC236}">
                  <a16:creationId xmlns:a16="http://schemas.microsoft.com/office/drawing/2014/main" xmlns="" id="{BA4A87A3-6A8F-4B6D-BC51-412606186B80}"/>
                </a:ext>
              </a:extLst>
            </p:cNvPr>
            <p:cNvSpPr txBox="1"/>
            <p:nvPr/>
          </p:nvSpPr>
          <p:spPr>
            <a:xfrm>
              <a:off x="7692402" y="6087610"/>
              <a:ext cx="1620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/>
                <a:t>Skupinsko delo</a:t>
              </a:r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xmlns="" id="{5F3A747C-8C8A-49A5-8D4A-24139A833CE0}"/>
              </a:ext>
            </a:extLst>
          </p:cNvPr>
          <p:cNvGrpSpPr/>
          <p:nvPr/>
        </p:nvGrpSpPr>
        <p:grpSpPr>
          <a:xfrm>
            <a:off x="6372092" y="3453256"/>
            <a:ext cx="1620736" cy="1362622"/>
            <a:chOff x="842471" y="3831118"/>
            <a:chExt cx="1620736" cy="1362622"/>
          </a:xfrm>
        </p:grpSpPr>
        <p:sp>
          <p:nvSpPr>
            <p:cNvPr id="45" name="PoljeZBesedilom 44">
              <a:extLst>
                <a:ext uri="{FF2B5EF4-FFF2-40B4-BE49-F238E27FC236}">
                  <a16:creationId xmlns:a16="http://schemas.microsoft.com/office/drawing/2014/main" xmlns="" id="{8252D851-A63D-48C9-9624-B3789B16AF9E}"/>
                </a:ext>
              </a:extLst>
            </p:cNvPr>
            <p:cNvSpPr txBox="1"/>
            <p:nvPr/>
          </p:nvSpPr>
          <p:spPr>
            <a:xfrm>
              <a:off x="842471" y="4855186"/>
              <a:ext cx="1620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/>
                <a:t>Praktični pouk</a:t>
              </a:r>
            </a:p>
          </p:txBody>
        </p:sp>
        <p:pic>
          <p:nvPicPr>
            <p:cNvPr id="46" name="Slika 45" descr="Slika, ki vsebuje besede ura&#10;&#10;Opis je samodejno ustvarjen">
              <a:extLst>
                <a:ext uri="{FF2B5EF4-FFF2-40B4-BE49-F238E27FC236}">
                  <a16:creationId xmlns:a16="http://schemas.microsoft.com/office/drawing/2014/main" xmlns="" id="{28C160F9-7B06-4D68-A327-89059F9D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5349" y="3831118"/>
              <a:ext cx="1027493" cy="1027493"/>
            </a:xfrm>
            <a:prstGeom prst="rect">
              <a:avLst/>
            </a:prstGeom>
          </p:spPr>
        </p:pic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xmlns="" id="{198499D3-F20F-459D-AD1B-AED48181F948}"/>
              </a:ext>
            </a:extLst>
          </p:cNvPr>
          <p:cNvGrpSpPr/>
          <p:nvPr/>
        </p:nvGrpSpPr>
        <p:grpSpPr>
          <a:xfrm>
            <a:off x="7069063" y="2046842"/>
            <a:ext cx="1219200" cy="1285517"/>
            <a:chOff x="6897941" y="2106685"/>
            <a:chExt cx="1219200" cy="1285517"/>
          </a:xfrm>
        </p:grpSpPr>
        <p:pic>
          <p:nvPicPr>
            <p:cNvPr id="48" name="Slika 47">
              <a:extLst>
                <a:ext uri="{FF2B5EF4-FFF2-40B4-BE49-F238E27FC236}">
                  <a16:creationId xmlns:a16="http://schemas.microsoft.com/office/drawing/2014/main" xmlns="" id="{D43874EE-3297-47C6-BB4A-DA008424B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22660" y="2106685"/>
              <a:ext cx="969763" cy="969763"/>
            </a:xfrm>
            <a:prstGeom prst="rect">
              <a:avLst/>
            </a:prstGeom>
          </p:spPr>
        </p:pic>
        <p:sp>
          <p:nvSpPr>
            <p:cNvPr id="49" name="PoljeZBesedilom 48">
              <a:extLst>
                <a:ext uri="{FF2B5EF4-FFF2-40B4-BE49-F238E27FC236}">
                  <a16:creationId xmlns:a16="http://schemas.microsoft.com/office/drawing/2014/main" xmlns="" id="{3319CE1A-3FBB-44D4-A744-D23EAF81B589}"/>
                </a:ext>
              </a:extLst>
            </p:cNvPr>
            <p:cNvSpPr txBox="1"/>
            <p:nvPr/>
          </p:nvSpPr>
          <p:spPr>
            <a:xfrm>
              <a:off x="6897941" y="3053648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/>
                <a:t>Pouk</a:t>
              </a:r>
            </a:p>
          </p:txBody>
        </p: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xmlns="" id="{712DE5CF-3632-4CC8-82C3-803DC2A9BA4E}"/>
              </a:ext>
            </a:extLst>
          </p:cNvPr>
          <p:cNvGrpSpPr/>
          <p:nvPr/>
        </p:nvGrpSpPr>
        <p:grpSpPr>
          <a:xfrm>
            <a:off x="6759740" y="5032479"/>
            <a:ext cx="1620736" cy="1550258"/>
            <a:chOff x="7692402" y="5122127"/>
            <a:chExt cx="1620736" cy="1550258"/>
          </a:xfrm>
        </p:grpSpPr>
        <p:pic>
          <p:nvPicPr>
            <p:cNvPr id="51" name="Slika 50">
              <a:extLst>
                <a:ext uri="{FF2B5EF4-FFF2-40B4-BE49-F238E27FC236}">
                  <a16:creationId xmlns:a16="http://schemas.microsoft.com/office/drawing/2014/main" xmlns="" id="{5DE196EB-FFD5-4719-A2E2-62D8D4321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7666" y="5122127"/>
              <a:ext cx="990209" cy="990209"/>
            </a:xfrm>
            <a:prstGeom prst="rect">
              <a:avLst/>
            </a:prstGeom>
          </p:spPr>
        </p:pic>
        <p:sp>
          <p:nvSpPr>
            <p:cNvPr id="52" name="PoljeZBesedilom 51">
              <a:extLst>
                <a:ext uri="{FF2B5EF4-FFF2-40B4-BE49-F238E27FC236}">
                  <a16:creationId xmlns:a16="http://schemas.microsoft.com/office/drawing/2014/main" xmlns="" id="{06161631-9513-4FCD-961A-076B985D9979}"/>
                </a:ext>
              </a:extLst>
            </p:cNvPr>
            <p:cNvSpPr txBox="1"/>
            <p:nvPr/>
          </p:nvSpPr>
          <p:spPr>
            <a:xfrm>
              <a:off x="7692402" y="6087610"/>
              <a:ext cx="1620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/>
                <a:t>Skupinsko delo v šoli</a:t>
              </a:r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xmlns="" id="{6405A917-F398-411E-AEFA-511D688518B7}"/>
              </a:ext>
            </a:extLst>
          </p:cNvPr>
          <p:cNvGrpSpPr/>
          <p:nvPr/>
        </p:nvGrpSpPr>
        <p:grpSpPr>
          <a:xfrm>
            <a:off x="10402308" y="3606814"/>
            <a:ext cx="1556093" cy="1213617"/>
            <a:chOff x="10632732" y="3494469"/>
            <a:chExt cx="1556093" cy="1213617"/>
          </a:xfrm>
        </p:grpSpPr>
        <p:sp>
          <p:nvSpPr>
            <p:cNvPr id="55" name="PoljeZBesedilom 54">
              <a:extLst>
                <a:ext uri="{FF2B5EF4-FFF2-40B4-BE49-F238E27FC236}">
                  <a16:creationId xmlns:a16="http://schemas.microsoft.com/office/drawing/2014/main" xmlns="" id="{2A2879B3-D706-4EB0-A9AE-839CD5FC39E7}"/>
                </a:ext>
              </a:extLst>
            </p:cNvPr>
            <p:cNvSpPr txBox="1"/>
            <p:nvPr/>
          </p:nvSpPr>
          <p:spPr>
            <a:xfrm>
              <a:off x="10632732" y="4369532"/>
              <a:ext cx="155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/>
                <a:t>Ogled videa</a:t>
              </a:r>
            </a:p>
          </p:txBody>
        </p:sp>
        <p:pic>
          <p:nvPicPr>
            <p:cNvPr id="57" name="Slika 56">
              <a:extLst>
                <a:ext uri="{FF2B5EF4-FFF2-40B4-BE49-F238E27FC236}">
                  <a16:creationId xmlns:a16="http://schemas.microsoft.com/office/drawing/2014/main" xmlns="" id="{BA65747A-FFAD-4FC7-A0BF-C1E404BB9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22853" y="3494469"/>
              <a:ext cx="939493" cy="939493"/>
            </a:xfrm>
            <a:prstGeom prst="rect">
              <a:avLst/>
            </a:prstGeom>
          </p:spPr>
        </p:pic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xmlns="" id="{0D0F4F68-D6AB-4B56-827C-D84F04AB8712}"/>
              </a:ext>
            </a:extLst>
          </p:cNvPr>
          <p:cNvGrpSpPr/>
          <p:nvPr/>
        </p:nvGrpSpPr>
        <p:grpSpPr>
          <a:xfrm>
            <a:off x="10011186" y="5106778"/>
            <a:ext cx="1620736" cy="1466064"/>
            <a:chOff x="10426299" y="4947444"/>
            <a:chExt cx="1620736" cy="1466064"/>
          </a:xfrm>
        </p:grpSpPr>
        <p:pic>
          <p:nvPicPr>
            <p:cNvPr id="59" name="Slika 58" descr="Slika, ki vsebuje besede luč&#10;&#10;Opis je samodejno ustvarjen">
              <a:extLst>
                <a:ext uri="{FF2B5EF4-FFF2-40B4-BE49-F238E27FC236}">
                  <a16:creationId xmlns:a16="http://schemas.microsoft.com/office/drawing/2014/main" xmlns="" id="{C4395789-C5F8-4F26-A6C3-CB45D5F4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4894" y="4947444"/>
              <a:ext cx="875563" cy="875563"/>
            </a:xfrm>
            <a:prstGeom prst="rect">
              <a:avLst/>
            </a:prstGeom>
          </p:spPr>
        </p:pic>
        <p:sp>
          <p:nvSpPr>
            <p:cNvPr id="60" name="PoljeZBesedilom 59">
              <a:extLst>
                <a:ext uri="{FF2B5EF4-FFF2-40B4-BE49-F238E27FC236}">
                  <a16:creationId xmlns:a16="http://schemas.microsoft.com/office/drawing/2014/main" xmlns="" id="{30A10BB2-4F5A-42CE-A1CB-AB8BA586B635}"/>
                </a:ext>
              </a:extLst>
            </p:cNvPr>
            <p:cNvSpPr txBox="1"/>
            <p:nvPr/>
          </p:nvSpPr>
          <p:spPr>
            <a:xfrm>
              <a:off x="10426299" y="5828733"/>
              <a:ext cx="1620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/>
                <a:t>Projektno delo na spletu</a:t>
              </a:r>
            </a:p>
          </p:txBody>
        </p:sp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xmlns="" id="{BE13885F-AF1B-4CDA-A880-60E06B11E009}"/>
              </a:ext>
            </a:extLst>
          </p:cNvPr>
          <p:cNvGrpSpPr/>
          <p:nvPr/>
        </p:nvGrpSpPr>
        <p:grpSpPr>
          <a:xfrm>
            <a:off x="1106464" y="2046842"/>
            <a:ext cx="1219200" cy="1285517"/>
            <a:chOff x="6897941" y="2106685"/>
            <a:chExt cx="1219200" cy="1285517"/>
          </a:xfrm>
        </p:grpSpPr>
        <p:pic>
          <p:nvPicPr>
            <p:cNvPr id="62" name="Slika 61">
              <a:extLst>
                <a:ext uri="{FF2B5EF4-FFF2-40B4-BE49-F238E27FC236}">
                  <a16:creationId xmlns:a16="http://schemas.microsoft.com/office/drawing/2014/main" xmlns="" id="{8B70F713-DDB8-4852-B0C6-C5EC7E8B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22660" y="2106685"/>
              <a:ext cx="969763" cy="969763"/>
            </a:xfrm>
            <a:prstGeom prst="rect">
              <a:avLst/>
            </a:prstGeom>
          </p:spPr>
        </p:pic>
        <p:sp>
          <p:nvSpPr>
            <p:cNvPr id="63" name="PoljeZBesedilom 62">
              <a:extLst>
                <a:ext uri="{FF2B5EF4-FFF2-40B4-BE49-F238E27FC236}">
                  <a16:creationId xmlns:a16="http://schemas.microsoft.com/office/drawing/2014/main" xmlns="" id="{78D49844-6BAF-4552-A3E9-E20A44610C38}"/>
                </a:ext>
              </a:extLst>
            </p:cNvPr>
            <p:cNvSpPr txBox="1"/>
            <p:nvPr/>
          </p:nvSpPr>
          <p:spPr>
            <a:xfrm>
              <a:off x="6897941" y="3053648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/>
                <a:t>Pouk</a:t>
              </a:r>
            </a:p>
          </p:txBody>
        </p:sp>
      </p:grpSp>
      <p:pic>
        <p:nvPicPr>
          <p:cNvPr id="66" name="Označba mesta vsebine 9">
            <a:extLst>
              <a:ext uri="{FF2B5EF4-FFF2-40B4-BE49-F238E27FC236}">
                <a16:creationId xmlns:a16="http://schemas.microsoft.com/office/drawing/2014/main" xmlns="" id="{0EF69AD6-0010-4D93-8A6C-34120ED5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506" y="3221232"/>
            <a:ext cx="908526" cy="908525"/>
          </a:xfrm>
          <a:prstGeom prst="rect">
            <a:avLst/>
          </a:prstGeom>
        </p:spPr>
      </p:pic>
      <p:sp>
        <p:nvSpPr>
          <p:cNvPr id="67" name="PoljeZBesedilom 66">
            <a:extLst>
              <a:ext uri="{FF2B5EF4-FFF2-40B4-BE49-F238E27FC236}">
                <a16:creationId xmlns:a16="http://schemas.microsoft.com/office/drawing/2014/main" xmlns="" id="{33A09CEB-8F99-473E-B728-CEC4C58B877D}"/>
              </a:ext>
            </a:extLst>
          </p:cNvPr>
          <p:cNvSpPr txBox="1"/>
          <p:nvPr/>
        </p:nvSpPr>
        <p:spPr>
          <a:xfrm>
            <a:off x="8341423" y="4129757"/>
            <a:ext cx="1622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/>
              <a:t>Domača naloga</a:t>
            </a:r>
          </a:p>
          <a:p>
            <a:pPr algn="ctr"/>
            <a:r>
              <a:rPr lang="sl-SI" sz="1600"/>
              <a:t>+</a:t>
            </a:r>
          </a:p>
          <a:p>
            <a:pPr algn="ctr"/>
            <a:r>
              <a:rPr lang="sl-SI" sz="1600"/>
              <a:t>Samostojno učenje</a:t>
            </a:r>
          </a:p>
        </p:txBody>
      </p:sp>
    </p:spTree>
    <p:extLst>
      <p:ext uri="{BB962C8B-B14F-4D97-AF65-F5344CB8AC3E}">
        <p14:creationId xmlns:p14="http://schemas.microsoft.com/office/powerpoint/2010/main" val="4210339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9F296B-8762-439B-99D3-ADA93138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/>
              <a:t>Učinkovitost/kakovost kombiniranega </a:t>
            </a:r>
            <a:r>
              <a:rPr lang="sl-SI" err="1"/>
              <a:t>izob</a:t>
            </a:r>
            <a:r>
              <a:rPr lang="sl-SI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ADEB66E-0095-4C30-BCC8-03902A22D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8"/>
          <a:stretch/>
        </p:blipFill>
        <p:spPr bwMode="auto">
          <a:xfrm>
            <a:off x="407368" y="2650836"/>
            <a:ext cx="5180632" cy="274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0FB2FD3A-EC97-4257-85BA-B87CE69E6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3230" r="3134"/>
          <a:stretch/>
        </p:blipFill>
        <p:spPr bwMode="auto">
          <a:xfrm>
            <a:off x="6022109" y="3121891"/>
            <a:ext cx="5759348" cy="266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AFB377E4-6ACF-4CA1-8B5A-E842CF54EFF4}"/>
              </a:ext>
            </a:extLst>
          </p:cNvPr>
          <p:cNvSpPr txBox="1"/>
          <p:nvPr/>
        </p:nvSpPr>
        <p:spPr>
          <a:xfrm>
            <a:off x="1360365" y="1513728"/>
            <a:ext cx="948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>
                <a:ea typeface="Roboto" panose="02000000000000000000" pitchFamily="2" charset="0"/>
              </a:rPr>
              <a:t>Študije na ameriških srednjih šolah, kjer so uvedli kombinirano izobraževanje</a:t>
            </a:r>
            <a:endParaRPr lang="sl-SI" sz="2000"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A4B7C440-68E1-429C-8A58-AB0AE26C0F94}"/>
              </a:ext>
            </a:extLst>
          </p:cNvPr>
          <p:cNvSpPr txBox="1"/>
          <p:nvPr/>
        </p:nvSpPr>
        <p:spPr>
          <a:xfrm>
            <a:off x="1248982" y="2364600"/>
            <a:ext cx="3497403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1200" b="1">
                <a:solidFill>
                  <a:schemeClr val="tx2"/>
                </a:solidFill>
                <a:ea typeface="+mn-lt"/>
                <a:cs typeface="+mn-lt"/>
              </a:rPr>
              <a:t>DELEŽ TOČK PRI ZUNANJEM PREVERJANJU IZ MATEMATIKE</a:t>
            </a:r>
            <a:endParaRPr lang="sl-SI" sz="1200">
              <a:solidFill>
                <a:schemeClr val="tx2"/>
              </a:solidFill>
              <a:ea typeface="+mn-lt"/>
              <a:cs typeface="+mn-lt"/>
            </a:endParaRPr>
          </a:p>
          <a:p>
            <a:pPr algn="ctr"/>
            <a:endParaRPr lang="sl-SI" sz="1400">
              <a:ea typeface="+mn-lt"/>
              <a:cs typeface="+mn-lt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xmlns="" id="{CEF54EDE-2396-478E-9DA5-C824E337284C}"/>
              </a:ext>
            </a:extLst>
          </p:cNvPr>
          <p:cNvGrpSpPr/>
          <p:nvPr/>
        </p:nvGrpSpPr>
        <p:grpSpPr>
          <a:xfrm>
            <a:off x="1094992" y="5511754"/>
            <a:ext cx="1902691" cy="1074112"/>
            <a:chOff x="1094992" y="5511754"/>
            <a:chExt cx="1902691" cy="1074112"/>
          </a:xfrm>
        </p:grpSpPr>
        <p:sp>
          <p:nvSpPr>
            <p:cNvPr id="3" name="PoljeZBesedilom 2">
              <a:extLst>
                <a:ext uri="{FF2B5EF4-FFF2-40B4-BE49-F238E27FC236}">
                  <a16:creationId xmlns:a16="http://schemas.microsoft.com/office/drawing/2014/main" xmlns="" id="{CB9AEBF3-8C4D-430E-AE51-7BEF10222529}"/>
                </a:ext>
              </a:extLst>
            </p:cNvPr>
            <p:cNvSpPr txBox="1"/>
            <p:nvPr/>
          </p:nvSpPr>
          <p:spPr>
            <a:xfrm>
              <a:off x="1094992" y="6062646"/>
              <a:ext cx="1902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400"/>
                <a:t>Izvajali pouk v kombinirani obliki</a:t>
              </a:r>
            </a:p>
          </p:txBody>
        </p:sp>
        <p:sp>
          <p:nvSpPr>
            <p:cNvPr id="8" name="Puščica: desno 7">
              <a:extLst>
                <a:ext uri="{FF2B5EF4-FFF2-40B4-BE49-F238E27FC236}">
                  <a16:creationId xmlns:a16="http://schemas.microsoft.com/office/drawing/2014/main" xmlns="" id="{BB77386D-02F0-4700-9E50-76D72EDC2BC4}"/>
                </a:ext>
              </a:extLst>
            </p:cNvPr>
            <p:cNvSpPr/>
            <p:nvPr/>
          </p:nvSpPr>
          <p:spPr>
            <a:xfrm rot="16200000">
              <a:off x="1805469" y="5609590"/>
              <a:ext cx="481738" cy="2860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1" name="PoljeZBesedilom 10">
            <a:extLst>
              <a:ext uri="{FF2B5EF4-FFF2-40B4-BE49-F238E27FC236}">
                <a16:creationId xmlns:a16="http://schemas.microsoft.com/office/drawing/2014/main" xmlns="" id="{2CDCA428-4EAB-40EF-BEF8-1CAF8384B1A6}"/>
              </a:ext>
            </a:extLst>
          </p:cNvPr>
          <p:cNvSpPr txBox="1"/>
          <p:nvPr/>
        </p:nvSpPr>
        <p:spPr>
          <a:xfrm>
            <a:off x="6890177" y="6054243"/>
            <a:ext cx="190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/>
              <a:t>Izvajali pouk v kombinirani obliki</a:t>
            </a:r>
          </a:p>
        </p:txBody>
      </p:sp>
      <p:sp>
        <p:nvSpPr>
          <p:cNvPr id="12" name="Puščica: desno 11">
            <a:extLst>
              <a:ext uri="{FF2B5EF4-FFF2-40B4-BE49-F238E27FC236}">
                <a16:creationId xmlns:a16="http://schemas.microsoft.com/office/drawing/2014/main" xmlns="" id="{5814B820-5714-42C5-814B-C2F117D5F55C}"/>
              </a:ext>
            </a:extLst>
          </p:cNvPr>
          <p:cNvSpPr/>
          <p:nvPr/>
        </p:nvSpPr>
        <p:spPr>
          <a:xfrm rot="18969193">
            <a:off x="8824796" y="5911211"/>
            <a:ext cx="481738" cy="2860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xmlns="" id="{E7A1661A-0034-4BF8-8E92-3BC39FF5FC1A}"/>
              </a:ext>
            </a:extLst>
          </p:cNvPr>
          <p:cNvSpPr txBox="1"/>
          <p:nvPr/>
        </p:nvSpPr>
        <p:spPr>
          <a:xfrm>
            <a:off x="7044167" y="2364600"/>
            <a:ext cx="349740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1200" b="1">
                <a:solidFill>
                  <a:schemeClr val="tx2"/>
                </a:solidFill>
                <a:ea typeface="+mn-lt"/>
                <a:cs typeface="+mn-lt"/>
              </a:rPr>
              <a:t>NAPREDEK V DOSEGANJU MINIMALNIH STANDARDOV DIJAKOV/-INJ v SŠ CLINTONDALE (ZDA)</a:t>
            </a:r>
            <a:endParaRPr lang="sl-SI" sz="1200">
              <a:solidFill>
                <a:schemeClr val="tx2"/>
              </a:solidFill>
              <a:ea typeface="+mn-lt"/>
              <a:cs typeface="+mn-lt"/>
            </a:endParaRPr>
          </a:p>
          <a:p>
            <a:pPr algn="ctr"/>
            <a:endParaRPr lang="sl-SI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989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5FE26B-4D7C-40BE-992F-218B65D9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Pogoji uspešne izvedbe kombiniranega izobraževanja – načrtovanje na ravni šole</a:t>
            </a:r>
          </a:p>
        </p:txBody>
      </p:sp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xmlns="" id="{27E4968C-E854-4557-B646-428C9106F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51" y="2060558"/>
            <a:ext cx="6753876" cy="3761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2400"/>
              <a:t>IT infrastruktura, IKT orodja in podpora</a:t>
            </a:r>
          </a:p>
          <a:p>
            <a:r>
              <a:rPr lang="sl-SI" sz="2400"/>
              <a:t>Usposobljeni učitelji, usposobljeni dijaki</a:t>
            </a:r>
          </a:p>
          <a:p>
            <a:r>
              <a:rPr lang="sl-SI" sz="2400">
                <a:ea typeface="+mn-lt"/>
                <a:cs typeface="+mn-lt"/>
              </a:rPr>
              <a:t>Ustrezna razdelitev ciljev (aktivnosti): kaj v šoli in kaj v spletnih učnih okoljih</a:t>
            </a:r>
            <a:endParaRPr lang="en-US" sz="2400">
              <a:ea typeface="+mn-lt"/>
              <a:cs typeface="+mn-lt"/>
            </a:endParaRPr>
          </a:p>
          <a:p>
            <a:r>
              <a:rPr lang="sl-SI" sz="2400"/>
              <a:t>Razvita e-gradiva in aktivnosti v spletnih učilnicah</a:t>
            </a:r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xmlns="" id="{F051753F-F871-44E8-AC56-36E66539BF76}"/>
              </a:ext>
            </a:extLst>
          </p:cNvPr>
          <p:cNvGrpSpPr/>
          <p:nvPr/>
        </p:nvGrpSpPr>
        <p:grpSpPr>
          <a:xfrm>
            <a:off x="8857622" y="1935442"/>
            <a:ext cx="1478643" cy="4011800"/>
            <a:chOff x="9536581" y="1408321"/>
            <a:chExt cx="1745427" cy="4411497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xmlns="" id="{ABBF852A-3226-4BE1-965E-2FEB04AB4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9553" y="1408321"/>
              <a:ext cx="1489793" cy="1489793"/>
            </a:xfrm>
            <a:prstGeom prst="rect">
              <a:avLst/>
            </a:prstGeom>
          </p:spPr>
        </p:pic>
        <p:pic>
          <p:nvPicPr>
            <p:cNvPr id="13" name="Slika 12" descr="Slika, ki vsebuje besede znak, risba&#10;&#10;Opis je samodejno ustvarjen">
              <a:extLst>
                <a:ext uri="{FF2B5EF4-FFF2-40B4-BE49-F238E27FC236}">
                  <a16:creationId xmlns:a16="http://schemas.microsoft.com/office/drawing/2014/main" xmlns="" id="{1C58E104-5C72-4855-8D38-4211C291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51393" y="4330026"/>
              <a:ext cx="1489792" cy="1489792"/>
            </a:xfrm>
            <a:prstGeom prst="rect">
              <a:avLst/>
            </a:prstGeom>
          </p:spPr>
        </p:pic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xmlns="" id="{7A672BC1-BDAA-49E0-826B-43F1343B0015}"/>
                </a:ext>
              </a:extLst>
            </p:cNvPr>
            <p:cNvGrpSpPr/>
            <p:nvPr/>
          </p:nvGrpSpPr>
          <p:grpSpPr>
            <a:xfrm>
              <a:off x="9536581" y="2948099"/>
              <a:ext cx="1745427" cy="1561293"/>
              <a:chOff x="9536581" y="2948099"/>
              <a:chExt cx="1745427" cy="1561293"/>
            </a:xfrm>
          </p:grpSpPr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xmlns="" id="{2D6F15F0-1296-4157-AD30-F7C10103039A}"/>
                  </a:ext>
                </a:extLst>
              </p:cNvPr>
              <p:cNvSpPr txBox="1"/>
              <p:nvPr/>
            </p:nvSpPr>
            <p:spPr>
              <a:xfrm>
                <a:off x="10003133" y="3099804"/>
                <a:ext cx="684803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6600">
                    <a:solidFill>
                      <a:srgbClr val="06385F"/>
                    </a:solidFill>
                  </a:rPr>
                  <a:t>?</a:t>
                </a:r>
              </a:p>
            </p:txBody>
          </p:sp>
          <p:grpSp>
            <p:nvGrpSpPr>
              <p:cNvPr id="26" name="Skupina 25">
                <a:extLst>
                  <a:ext uri="{FF2B5EF4-FFF2-40B4-BE49-F238E27FC236}">
                    <a16:creationId xmlns:a16="http://schemas.microsoft.com/office/drawing/2014/main" xmlns="" id="{BB590E5B-BAFB-47F1-B954-AD7DF797509B}"/>
                  </a:ext>
                </a:extLst>
              </p:cNvPr>
              <p:cNvGrpSpPr/>
              <p:nvPr/>
            </p:nvGrpSpPr>
            <p:grpSpPr>
              <a:xfrm>
                <a:off x="9536581" y="2948099"/>
                <a:ext cx="1745427" cy="1561293"/>
                <a:chOff x="9404336" y="3109233"/>
                <a:chExt cx="1745427" cy="1561293"/>
              </a:xfrm>
            </p:grpSpPr>
            <p:sp>
              <p:nvSpPr>
                <p:cNvPr id="21" name="Freeform: Shape 4718">
                  <a:extLst>
                    <a:ext uri="{FF2B5EF4-FFF2-40B4-BE49-F238E27FC236}">
                      <a16:creationId xmlns:a16="http://schemas.microsoft.com/office/drawing/2014/main" xmlns="" id="{17EF8EC0-6776-4202-B1C5-F843312C069C}"/>
                    </a:ext>
                  </a:extLst>
                </p:cNvPr>
                <p:cNvSpPr/>
                <p:nvPr/>
              </p:nvSpPr>
              <p:spPr>
                <a:xfrm rot="5400000">
                  <a:off x="9397831" y="3121435"/>
                  <a:ext cx="607712" cy="58330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78" h="869">
                      <a:moveTo>
                        <a:pt x="94" y="348"/>
                      </a:moveTo>
                      <a:lnTo>
                        <a:pt x="94" y="503"/>
                      </a:lnTo>
                      <a:cubicBezTo>
                        <a:pt x="94" y="625"/>
                        <a:pt x="129" y="721"/>
                        <a:pt x="197" y="787"/>
                      </a:cubicBezTo>
                      <a:cubicBezTo>
                        <a:pt x="278" y="864"/>
                        <a:pt x="372" y="869"/>
                        <a:pt x="397" y="869"/>
                      </a:cubicBezTo>
                      <a:lnTo>
                        <a:pt x="978" y="869"/>
                      </a:lnTo>
                      <a:lnTo>
                        <a:pt x="978" y="613"/>
                      </a:lnTo>
                      <a:lnTo>
                        <a:pt x="397" y="613"/>
                      </a:lnTo>
                      <a:cubicBezTo>
                        <a:pt x="355" y="609"/>
                        <a:pt x="351" y="535"/>
                        <a:pt x="351" y="503"/>
                      </a:cubicBezTo>
                      <a:lnTo>
                        <a:pt x="351" y="348"/>
                      </a:lnTo>
                      <a:lnTo>
                        <a:pt x="440" y="348"/>
                      </a:lnTo>
                      <a:lnTo>
                        <a:pt x="210" y="0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06385F"/>
                </a:solidFill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3" name="Freeform: Shape 4718">
                  <a:extLst>
                    <a:ext uri="{FF2B5EF4-FFF2-40B4-BE49-F238E27FC236}">
                      <a16:creationId xmlns:a16="http://schemas.microsoft.com/office/drawing/2014/main" xmlns="" id="{601C08E1-5A18-4D82-B52B-EC19FC96CFDB}"/>
                    </a:ext>
                  </a:extLst>
                </p:cNvPr>
                <p:cNvSpPr/>
                <p:nvPr/>
              </p:nvSpPr>
              <p:spPr>
                <a:xfrm rot="10800000">
                  <a:off x="10542051" y="3145439"/>
                  <a:ext cx="607712" cy="58330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78" h="869">
                      <a:moveTo>
                        <a:pt x="94" y="348"/>
                      </a:moveTo>
                      <a:lnTo>
                        <a:pt x="94" y="503"/>
                      </a:lnTo>
                      <a:cubicBezTo>
                        <a:pt x="94" y="625"/>
                        <a:pt x="129" y="721"/>
                        <a:pt x="197" y="787"/>
                      </a:cubicBezTo>
                      <a:cubicBezTo>
                        <a:pt x="278" y="864"/>
                        <a:pt x="372" y="869"/>
                        <a:pt x="397" y="869"/>
                      </a:cubicBezTo>
                      <a:lnTo>
                        <a:pt x="978" y="869"/>
                      </a:lnTo>
                      <a:lnTo>
                        <a:pt x="978" y="613"/>
                      </a:lnTo>
                      <a:lnTo>
                        <a:pt x="397" y="613"/>
                      </a:lnTo>
                      <a:cubicBezTo>
                        <a:pt x="355" y="609"/>
                        <a:pt x="351" y="535"/>
                        <a:pt x="351" y="503"/>
                      </a:cubicBezTo>
                      <a:lnTo>
                        <a:pt x="351" y="348"/>
                      </a:lnTo>
                      <a:lnTo>
                        <a:pt x="440" y="348"/>
                      </a:lnTo>
                      <a:lnTo>
                        <a:pt x="210" y="0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F0BC5E"/>
                </a:solidFill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4" name="Freeform: Shape 4718">
                  <a:extLst>
                    <a:ext uri="{FF2B5EF4-FFF2-40B4-BE49-F238E27FC236}">
                      <a16:creationId xmlns:a16="http://schemas.microsoft.com/office/drawing/2014/main" xmlns="" id="{EFF35DB6-375C-43AE-B307-1E1899C4468D}"/>
                    </a:ext>
                  </a:extLst>
                </p:cNvPr>
                <p:cNvSpPr/>
                <p:nvPr/>
              </p:nvSpPr>
              <p:spPr>
                <a:xfrm rot="16200000">
                  <a:off x="10503837" y="4075016"/>
                  <a:ext cx="607712" cy="58330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78" h="869">
                      <a:moveTo>
                        <a:pt x="94" y="348"/>
                      </a:moveTo>
                      <a:lnTo>
                        <a:pt x="94" y="503"/>
                      </a:lnTo>
                      <a:cubicBezTo>
                        <a:pt x="94" y="625"/>
                        <a:pt x="129" y="721"/>
                        <a:pt x="197" y="787"/>
                      </a:cubicBezTo>
                      <a:cubicBezTo>
                        <a:pt x="278" y="864"/>
                        <a:pt x="372" y="869"/>
                        <a:pt x="397" y="869"/>
                      </a:cubicBezTo>
                      <a:lnTo>
                        <a:pt x="978" y="869"/>
                      </a:lnTo>
                      <a:lnTo>
                        <a:pt x="978" y="613"/>
                      </a:lnTo>
                      <a:lnTo>
                        <a:pt x="397" y="613"/>
                      </a:lnTo>
                      <a:cubicBezTo>
                        <a:pt x="355" y="609"/>
                        <a:pt x="351" y="535"/>
                        <a:pt x="351" y="503"/>
                      </a:cubicBezTo>
                      <a:lnTo>
                        <a:pt x="351" y="348"/>
                      </a:lnTo>
                      <a:lnTo>
                        <a:pt x="440" y="348"/>
                      </a:lnTo>
                      <a:lnTo>
                        <a:pt x="210" y="0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AD958C"/>
                </a:solidFill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25" name="Freeform: Shape 4718">
                  <a:extLst>
                    <a:ext uri="{FF2B5EF4-FFF2-40B4-BE49-F238E27FC236}">
                      <a16:creationId xmlns:a16="http://schemas.microsoft.com/office/drawing/2014/main" xmlns="" id="{2F36CCE2-8524-49D0-BFE3-3080282E7707}"/>
                    </a:ext>
                  </a:extLst>
                </p:cNvPr>
                <p:cNvSpPr/>
                <p:nvPr/>
              </p:nvSpPr>
              <p:spPr>
                <a:xfrm>
                  <a:off x="9404336" y="4062813"/>
                  <a:ext cx="607712" cy="583307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78" h="869">
                      <a:moveTo>
                        <a:pt x="94" y="348"/>
                      </a:moveTo>
                      <a:lnTo>
                        <a:pt x="94" y="503"/>
                      </a:lnTo>
                      <a:cubicBezTo>
                        <a:pt x="94" y="625"/>
                        <a:pt x="129" y="721"/>
                        <a:pt x="197" y="787"/>
                      </a:cubicBezTo>
                      <a:cubicBezTo>
                        <a:pt x="278" y="864"/>
                        <a:pt x="372" y="869"/>
                        <a:pt x="397" y="869"/>
                      </a:cubicBezTo>
                      <a:lnTo>
                        <a:pt x="978" y="869"/>
                      </a:lnTo>
                      <a:lnTo>
                        <a:pt x="978" y="613"/>
                      </a:lnTo>
                      <a:lnTo>
                        <a:pt x="397" y="613"/>
                      </a:lnTo>
                      <a:cubicBezTo>
                        <a:pt x="355" y="609"/>
                        <a:pt x="351" y="535"/>
                        <a:pt x="351" y="503"/>
                      </a:cubicBezTo>
                      <a:lnTo>
                        <a:pt x="351" y="348"/>
                      </a:lnTo>
                      <a:lnTo>
                        <a:pt x="440" y="348"/>
                      </a:lnTo>
                      <a:lnTo>
                        <a:pt x="210" y="0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545B6E"/>
                </a:solidFill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</p:grpSp>
      <p:pic>
        <p:nvPicPr>
          <p:cNvPr id="3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CD1C7B8-E5EF-4190-988F-64DA23FC6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93" y="5914671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73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30AC91-48A7-4F4B-8C87-AE4E998A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Načini in orodja za doseganje ciljev v kombinirani obliki izobraževanja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xmlns="" id="{8369622E-0128-4CC6-B764-BD47F8C54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331423"/>
              </p:ext>
            </p:extLst>
          </p:nvPr>
        </p:nvGraphicFramePr>
        <p:xfrm>
          <a:off x="979976" y="1703812"/>
          <a:ext cx="8907032" cy="407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347">
                  <a:extLst>
                    <a:ext uri="{9D8B030D-6E8A-4147-A177-3AD203B41FA5}">
                      <a16:colId xmlns:a16="http://schemas.microsoft.com/office/drawing/2014/main" xmlns="" val="990330128"/>
                    </a:ext>
                  </a:extLst>
                </a:gridCol>
                <a:gridCol w="4033685">
                  <a:extLst>
                    <a:ext uri="{9D8B030D-6E8A-4147-A177-3AD203B41FA5}">
                      <a16:colId xmlns:a16="http://schemas.microsoft.com/office/drawing/2014/main" xmlns="" val="3543928944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r>
                        <a:rPr lang="sl-SI"/>
                        <a:t>UČNA DEJAVNOST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/>
                        <a:t>PRIMER IKT ORODJA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4848373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r>
                        <a:rPr lang="sl-SI"/>
                        <a:t>Razlaga, predstavitev teme v živo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9322920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r>
                        <a:rPr lang="sl-SI"/>
                        <a:t>Posneta razlaga, prikaz (demonstracija)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9436221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r>
                        <a:rPr lang="sl-SI"/>
                        <a:t>Interaktivni videoposnetek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8565176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r>
                        <a:rPr lang="sl-SI"/>
                        <a:t>Diskusija o temi (v živo)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1868320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r>
                        <a:rPr lang="sl-SI"/>
                        <a:t>Diskusija o temi (z zamikom)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386890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r>
                        <a:rPr lang="sl-SI"/>
                        <a:t>Sprotno preverjanje znanja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834743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r>
                        <a:rPr lang="sl-SI"/>
                        <a:t>Ocenjevanje znanja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7599695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E94D154-E51A-4597-8FD7-ACB51CC340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55" y="2174111"/>
            <a:ext cx="962025" cy="38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06F1CA2-C53E-4443-AF01-D7075D5B2E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66" y="2185541"/>
            <a:ext cx="924560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hlinkClick r:id="rId4"/>
            <a:extLst>
              <a:ext uri="{FF2B5EF4-FFF2-40B4-BE49-F238E27FC236}">
                <a16:creationId xmlns:a16="http://schemas.microsoft.com/office/drawing/2014/main" xmlns="" id="{EFFE021F-FE08-44E1-ADFD-1DBF4740A6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82" y="2728971"/>
            <a:ext cx="1320165" cy="333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>
            <a:hlinkClick r:id="rId6"/>
            <a:extLst>
              <a:ext uri="{FF2B5EF4-FFF2-40B4-BE49-F238E27FC236}">
                <a16:creationId xmlns:a16="http://schemas.microsoft.com/office/drawing/2014/main" xmlns="" id="{7E3F388B-B468-4FA4-B7CC-0FE5CEA3E15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96" y="2681080"/>
            <a:ext cx="413913" cy="43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>
            <a:hlinkClick r:id="rId8"/>
            <a:extLst>
              <a:ext uri="{FF2B5EF4-FFF2-40B4-BE49-F238E27FC236}">
                <a16:creationId xmlns:a16="http://schemas.microsoft.com/office/drawing/2014/main" xmlns="" id="{1F70131C-BD96-44BF-BF04-ED5866C9709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128" y="2733849"/>
            <a:ext cx="1050346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A picture containing drawing&#10;&#10;Description automatically generated">
            <a:hlinkClick r:id="rId10"/>
            <a:extLst>
              <a:ext uri="{FF2B5EF4-FFF2-40B4-BE49-F238E27FC236}">
                <a16:creationId xmlns:a16="http://schemas.microsoft.com/office/drawing/2014/main" xmlns="" id="{913C4F68-266E-4B49-9BE7-EFF273DC5CB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82" y="3258656"/>
            <a:ext cx="609600" cy="333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A picture containing drawing&#10;&#10;Description automatically generated">
            <a:hlinkClick r:id="rId12"/>
            <a:extLst>
              <a:ext uri="{FF2B5EF4-FFF2-40B4-BE49-F238E27FC236}">
                <a16:creationId xmlns:a16="http://schemas.microsoft.com/office/drawing/2014/main" xmlns="" id="{AE3C8355-A22B-4226-AF6C-455B776E1D44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73" y="3300073"/>
            <a:ext cx="911860" cy="24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A picture containing drawing&#10;&#10;Description automatically generated">
            <a:hlinkClick r:id="rId14"/>
            <a:extLst>
              <a:ext uri="{FF2B5EF4-FFF2-40B4-BE49-F238E27FC236}">
                <a16:creationId xmlns:a16="http://schemas.microsoft.com/office/drawing/2014/main" xmlns="" id="{C5F9D2B9-EF1F-4B4B-B17C-9E93F118B1CD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45" y="3730833"/>
            <a:ext cx="514985" cy="44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>
            <a:hlinkClick r:id="rId16"/>
            <a:extLst>
              <a:ext uri="{FF2B5EF4-FFF2-40B4-BE49-F238E27FC236}">
                <a16:creationId xmlns:a16="http://schemas.microsoft.com/office/drawing/2014/main" xmlns="" id="{197AD760-98FD-48D6-9156-F01A181B760B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75" y="3749212"/>
            <a:ext cx="432475" cy="44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xmlns="" id="{32827FFC-33D4-4D42-9F16-D2561BAEC4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64" y="3753245"/>
            <a:ext cx="962025" cy="38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xmlns="" id="{BAF965F6-63BD-45C8-BC6B-52AFC48299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55" y="4277052"/>
            <a:ext cx="962025" cy="38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lika 4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103FF0A-3318-43C5-858E-7A99435C5D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93" y="4303981"/>
            <a:ext cx="924560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 descr="A picture containing object, drawing, table&#10;&#10;Description automatically generated">
            <a:hlinkClick r:id="rId18"/>
            <a:extLst>
              <a:ext uri="{FF2B5EF4-FFF2-40B4-BE49-F238E27FC236}">
                <a16:creationId xmlns:a16="http://schemas.microsoft.com/office/drawing/2014/main" xmlns="" id="{301387CE-24A4-478D-B720-EBBD1898A18A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70" y="4274059"/>
            <a:ext cx="501399" cy="41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lika 20">
            <a:hlinkClick r:id="rId20"/>
            <a:extLst>
              <a:ext uri="{FF2B5EF4-FFF2-40B4-BE49-F238E27FC236}">
                <a16:creationId xmlns:a16="http://schemas.microsoft.com/office/drawing/2014/main" xmlns="" id="{0731ECE2-D052-4E4E-8C7F-F3C8C1BA6AAA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82" y="4816402"/>
            <a:ext cx="870636" cy="35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lika 23">
            <a:hlinkClick r:id="rId22"/>
            <a:extLst>
              <a:ext uri="{FF2B5EF4-FFF2-40B4-BE49-F238E27FC236}">
                <a16:creationId xmlns:a16="http://schemas.microsoft.com/office/drawing/2014/main" xmlns="" id="{FE287348-0212-4364-ACDA-116647A854C0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39" y="4772638"/>
            <a:ext cx="429292" cy="429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lika 26">
            <a:hlinkClick r:id="rId24"/>
            <a:extLst>
              <a:ext uri="{FF2B5EF4-FFF2-40B4-BE49-F238E27FC236}">
                <a16:creationId xmlns:a16="http://schemas.microsoft.com/office/drawing/2014/main" xmlns="" id="{DB9AAC29-02F6-4FC0-A405-8FB56E639072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01" y="4775546"/>
            <a:ext cx="626058" cy="4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lika 29">
            <a:hlinkClick r:id="rId14"/>
            <a:extLst>
              <a:ext uri="{FF2B5EF4-FFF2-40B4-BE49-F238E27FC236}">
                <a16:creationId xmlns:a16="http://schemas.microsoft.com/office/drawing/2014/main" xmlns="" id="{DC17BFBB-14C6-449F-9259-9373A513A8FD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57" y="5298129"/>
            <a:ext cx="501187" cy="42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lika 32" descr="A close up of a sign&#10;&#10;Description automatically generated">
            <a:hlinkClick r:id="rId27"/>
            <a:extLst>
              <a:ext uri="{FF2B5EF4-FFF2-40B4-BE49-F238E27FC236}">
                <a16:creationId xmlns:a16="http://schemas.microsoft.com/office/drawing/2014/main" xmlns="" id="{32744294-2811-48DE-9CFD-BFD0AAA5C3FD}"/>
              </a:ext>
            </a:extLst>
          </p:cNvPr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9455" y="5307106"/>
            <a:ext cx="531698" cy="423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Slika 35">
            <a:hlinkClick r:id="rId29"/>
            <a:extLst>
              <a:ext uri="{FF2B5EF4-FFF2-40B4-BE49-F238E27FC236}">
                <a16:creationId xmlns:a16="http://schemas.microsoft.com/office/drawing/2014/main" xmlns="" id="{2BAFF5AC-5C0F-45C3-B0E6-6648FB1334AD}"/>
              </a:ext>
            </a:extLst>
          </p:cNvPr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029" y="5353871"/>
            <a:ext cx="12192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0C0F346-1AFD-4F5E-942B-7B4D676352C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76044" y="5923647"/>
            <a:ext cx="5529551" cy="560881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xmlns="" id="{30956AB4-BC7D-4262-B406-574009B6673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83432" y="2181952"/>
            <a:ext cx="927607" cy="3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45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C571ED-952F-48C8-B1B0-91951777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01" y="380460"/>
            <a:ext cx="9709999" cy="1143000"/>
          </a:xfrm>
        </p:spPr>
        <p:txBody>
          <a:bodyPr>
            <a:normAutofit fontScale="90000"/>
          </a:bodyPr>
          <a:lstStyle/>
          <a:p>
            <a:r>
              <a:rPr lang="sl-SI"/>
              <a:t>Kombinirane oblike priporoča tudi Evropska komisija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C4EAB45-6D30-4BB2-BC3F-874342EF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30" y="1818588"/>
            <a:ext cx="9395962" cy="272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/>
              <a:t>»Programi poklicnega izobraževanja in usposabljanja so prilagojeni posameznikom in usmerjeni v učečega se, omogočajo osebni stik in </a:t>
            </a:r>
            <a:r>
              <a:rPr lang="sl-SI" sz="2000" b="1"/>
              <a:t>digitalno ali kombinirano učenje</a:t>
            </a:r>
            <a:r>
              <a:rPr lang="sl-SI" sz="2000"/>
              <a:t>, nudijo prožne in modularne poti, v katerih se priznavajo izidi neformalnega in priložnostnega učenja, ter odpirajo možnosti za napredovanje na poklicni poti in pri učenju...« (Evropska komisija, 2020, str. 23)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02433F87-6E4B-48B3-87CB-7D8E7C708917}"/>
              </a:ext>
            </a:extLst>
          </p:cNvPr>
          <p:cNvSpPr txBox="1"/>
          <p:nvPr/>
        </p:nvSpPr>
        <p:spPr>
          <a:xfrm>
            <a:off x="937182" y="4594454"/>
            <a:ext cx="8010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/>
              <a:t>VIR:</a:t>
            </a:r>
          </a:p>
          <a:p>
            <a:r>
              <a:rPr lang="sl-SI" sz="1400"/>
              <a:t>Evropska komisija (2020). </a:t>
            </a:r>
            <a:r>
              <a:rPr lang="sl-SI" sz="1400" i="1"/>
              <a:t>Priporočilo sveta o poklicnem izobraževanju in usposabljanju (PIU) za trajnostno konkurenčnost, socialno pravičnost in odpornost </a:t>
            </a:r>
            <a:r>
              <a:rPr lang="sl-SI" sz="1400"/>
              <a:t>(Bruselj, 1. 7. 2020)</a:t>
            </a:r>
          </a:p>
        </p:txBody>
      </p:sp>
      <p:pic>
        <p:nvPicPr>
          <p:cNvPr id="6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7FC2E8A-A747-48C2-9625-FFEF095A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49" y="5914671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8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Cilji delavnice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6401" y="1713990"/>
            <a:ext cx="10491613" cy="3761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sl-SI"/>
              <a:t>Pregled izvedbe PUD v preteklem šolskem letu</a:t>
            </a:r>
            <a:endParaRPr lang="en-US"/>
          </a:p>
          <a:p>
            <a:pPr>
              <a:buFont typeface="Arial"/>
              <a:buChar char="•"/>
            </a:pPr>
            <a:r>
              <a:rPr lang="sl-SI"/>
              <a:t>Predlogi za prilagoditve praktičnega izobraževanja v novem šolskem letu</a:t>
            </a:r>
          </a:p>
          <a:p>
            <a:pPr>
              <a:buFont typeface="Arial"/>
              <a:buChar char="•"/>
            </a:pPr>
            <a:r>
              <a:rPr lang="sl-SI"/>
              <a:t>Predstavitev smernic </a:t>
            </a:r>
            <a:r>
              <a:rPr lang="sl-SI" err="1"/>
              <a:t>kiPSI</a:t>
            </a:r>
            <a:endParaRPr lang="sl-SI"/>
          </a:p>
          <a:p>
            <a:pPr>
              <a:buFont typeface="Arial"/>
              <a:buChar char="•"/>
            </a:pPr>
            <a:r>
              <a:rPr lang="sl-SI"/>
              <a:t>Pogovor o pričakovanjih in potrebah šol</a:t>
            </a:r>
          </a:p>
          <a:p>
            <a:pPr>
              <a:buFont typeface="Arial"/>
              <a:buChar char="•"/>
            </a:pPr>
            <a:r>
              <a:rPr lang="sl-SI"/>
              <a:t>Opredelitev prednostnih nalog za CPI pri podpori šol</a:t>
            </a:r>
          </a:p>
          <a:p>
            <a:pPr>
              <a:buFont typeface="Arial"/>
              <a:buChar char="•"/>
            </a:pPr>
            <a:endParaRPr lang="sl-SI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3E670BC-A7A0-439D-818D-2073C684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38" y="5914671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70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ADE7B-84B1-4342-8482-B7DE19F9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a typeface="+mj-lt"/>
                <a:cs typeface="+mj-lt"/>
              </a:rPr>
              <a:t>Poudarki iz razprave: O smernicah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BBCFDB-7B52-4696-AA9D-83843F95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01" y="1462651"/>
            <a:ext cx="10491613" cy="4228343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sl-SI" sz="1600" dirty="0" smtClean="0"/>
              <a:t>Ravnatelji </a:t>
            </a:r>
            <a:r>
              <a:rPr lang="sl-SI" sz="1600" dirty="0"/>
              <a:t>potrebujejo več usmeritev glede izvajanja nekaterih modelov (primer: Model C-SŠ - katere cilje in aktivnosti izvajati v razredu in katere na daljavo?; Model D-SŠ - ob izvajanju je pričakovati, da delodajalci ne bodo sprejemali dijakov . Kateri učitelj naj izvaja pouk na daljavo z dijaki, ki bi sicer imeli PUD?</a:t>
            </a:r>
          </a:p>
          <a:p>
            <a:pPr lvl="0"/>
            <a:r>
              <a:rPr lang="sl-SI" sz="1600" dirty="0"/>
              <a:t>V smernicah je potrebno upoštevati specifike in različnosti poklicev (primer: nasprotujoča si mnenja ravnateljev različnih šol istega šolskega centra glede izvajanja pouka).</a:t>
            </a:r>
          </a:p>
          <a:p>
            <a:pPr lvl="0"/>
            <a:r>
              <a:rPr lang="sl-SI" sz="1600" dirty="0"/>
              <a:t>Ravnatelji pogrešajo usmeritve za izvajanje praktičnega pouka. Nekatere šole so pripravile protokole ravnanja za vsak laboratorij, za vsako izvedeno delavnico. Potrebno je pripraviti </a:t>
            </a:r>
            <a:r>
              <a:rPr lang="sl-SI" sz="1600" dirty="0" smtClean="0"/>
              <a:t>smernice za </a:t>
            </a:r>
            <a:r>
              <a:rPr lang="sl-SI" sz="1600" dirty="0"/>
              <a:t>vsako posamezno stroko. </a:t>
            </a:r>
          </a:p>
          <a:p>
            <a:pPr lvl="0"/>
            <a:r>
              <a:rPr lang="sl-SI" sz="1600" dirty="0"/>
              <a:t>Za dijake, ki imajo 100% subvencionirano prehrano, mora biti glede prehrane poskrbljeno tudi v času šolanja na daljavo.</a:t>
            </a:r>
          </a:p>
          <a:p>
            <a:pPr lvl="0"/>
            <a:r>
              <a:rPr lang="sl-SI" sz="1600" dirty="0"/>
              <a:t>Potrebno je pripraviti posebne smernice za izvajanje kombiniranega pouka za ranljive skupine, za dijake – tujce, za dijake nižjega poklicnega izobraževanja. </a:t>
            </a:r>
          </a:p>
          <a:p>
            <a:pPr>
              <a:buFont typeface="Arial"/>
              <a:buChar char="•"/>
            </a:pPr>
            <a:endParaRPr lang="sl-SI" sz="1600" dirty="0"/>
          </a:p>
          <a:p>
            <a:pPr>
              <a:buFont typeface="Arial"/>
              <a:buChar char="•"/>
            </a:pPr>
            <a:endParaRPr lang="en-US" sz="1600" dirty="0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65DED83-8CD0-4432-BCA3-CC8711AA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49" y="5914671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39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2803" y="200931"/>
            <a:ext cx="10491613" cy="1143000"/>
          </a:xfrm>
        </p:spPr>
        <p:txBody>
          <a:bodyPr>
            <a:normAutofit/>
          </a:bodyPr>
          <a:lstStyle/>
          <a:p>
            <a:r>
              <a:rPr lang="sl-SI" dirty="0">
                <a:ea typeface="+mj-lt"/>
                <a:cs typeface="+mj-lt"/>
              </a:rPr>
              <a:t>Poudarki iz razprave: PUD in vajeništvo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7425" y="1497106"/>
            <a:ext cx="10491613" cy="45271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/>
            <a:r>
              <a:rPr lang="sl-SI" sz="1600" dirty="0"/>
              <a:t>Med šolami in programi so velike razlike v možnostih izvajanja PUD in vajeništva, zato naj bodo šole še naprej čim bolj samostojne pri odločanju o organizaciji pouka in PUD-a</a:t>
            </a:r>
            <a:r>
              <a:rPr lang="sl-SI" sz="1600" dirty="0" smtClean="0"/>
              <a:t>. Priporočila naj bodo čim manj rigidna.</a:t>
            </a:r>
            <a:endParaRPr lang="sl-SI" sz="1600" dirty="0"/>
          </a:p>
          <a:p>
            <a:pPr lvl="0"/>
            <a:r>
              <a:rPr lang="sl-SI" sz="1600" dirty="0"/>
              <a:t>Organizatorji PUD so močno obremenjeni, še posebej v izrednih razmerah. Potrebna bi bila sistemizacija delovnega mesta organizatorja PUD za vajeniško obliko.</a:t>
            </a:r>
          </a:p>
          <a:p>
            <a:pPr lvl="0"/>
            <a:r>
              <a:rPr lang="sl-SI" sz="1600" dirty="0"/>
              <a:t>Priznavanje PUD ima več zornih kotov, odvisno od velikosti šole, stroke, delodajalcev... Na nekaterih področjih PUD ni bilo mogoče izvajati (primer gostincev, ko so se lokali zaprli čez noč). </a:t>
            </a:r>
            <a:r>
              <a:rPr lang="sl-SI" sz="1600" dirty="0" smtClean="0"/>
              <a:t>Pripravljenost</a:t>
            </a:r>
            <a:r>
              <a:rPr lang="sl-SI" sz="1600" dirty="0"/>
              <a:t> delodajalcev pri sprejemanju dijakov je velika, na drugi strani pa se srečujejo z zelo </a:t>
            </a:r>
            <a:r>
              <a:rPr lang="sl-SI" sz="1600" dirty="0" smtClean="0"/>
              <a:t>velikimi omejitvami.</a:t>
            </a:r>
            <a:r>
              <a:rPr lang="sl-SI" sz="1600" dirty="0"/>
              <a:t> </a:t>
            </a:r>
          </a:p>
          <a:p>
            <a:pPr lvl="0"/>
            <a:r>
              <a:rPr lang="sl-SI" sz="1600" dirty="0"/>
              <a:t>Pomembno mesto izvajanja PUD so MIC – nekateri so se razvili v prostore, kjer se usposabljajo tudi delavci iz podjetij. PUD v takem MIC je lahko </a:t>
            </a:r>
            <a:r>
              <a:rPr lang="sl-SI" sz="1600" dirty="0" smtClean="0"/>
              <a:t>celo boljši, enak za vse dijake.</a:t>
            </a:r>
            <a:r>
              <a:rPr lang="sl-SI" sz="1600" dirty="0"/>
              <a:t> </a:t>
            </a:r>
          </a:p>
          <a:p>
            <a:r>
              <a:rPr lang="sl-SI" sz="1600" dirty="0" smtClean="0"/>
              <a:t>Ne </a:t>
            </a:r>
            <a:r>
              <a:rPr lang="sl-SI" sz="1600" dirty="0"/>
              <a:t>glede na vse si mora ravnatelj prizadevati, da se PUD izvede v celoti, oziroma v največji možni meri. Po potrebi je potrebno omogočiti odlog PUD na čas, ko se epidemiološke razmere stabilizirajo.  </a:t>
            </a:r>
          </a:p>
          <a:p>
            <a:r>
              <a:rPr lang="sl-SI" sz="1600" dirty="0" smtClean="0"/>
              <a:t>Šole </a:t>
            </a:r>
            <a:r>
              <a:rPr lang="sl-SI" sz="1600" dirty="0"/>
              <a:t>naj se pri organizaciji PUD prilagajajo delodajalcem, in ne obratno</a:t>
            </a:r>
            <a:r>
              <a:rPr lang="sl-SI" sz="1600" dirty="0" smtClean="0"/>
              <a:t>.</a:t>
            </a:r>
          </a:p>
          <a:p>
            <a:pPr lvl="0"/>
            <a:r>
              <a:rPr lang="sl-SI" sz="1600" dirty="0"/>
              <a:t>V primeru pandemije se izvajanje vajeništva zelo zaplete, celo znotraj iste stroke (primer: trgovina – spletne trgovine delujejo nemoteno, medtem ko so bile "klasične" trgovine večinoma zaprte). </a:t>
            </a:r>
          </a:p>
          <a:p>
            <a:pPr>
              <a:buFont typeface="Arial"/>
              <a:buChar char="•"/>
            </a:pPr>
            <a:endParaRPr lang="sl-SI" sz="1600" dirty="0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403353C-E28B-4358-B5CB-B0CAB818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22" y="5950576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98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2803" y="200931"/>
            <a:ext cx="10491613" cy="1143000"/>
          </a:xfrm>
        </p:spPr>
        <p:txBody>
          <a:bodyPr>
            <a:normAutofit/>
          </a:bodyPr>
          <a:lstStyle/>
          <a:p>
            <a:r>
              <a:rPr lang="sl-SI" dirty="0">
                <a:ea typeface="+mj-lt"/>
                <a:cs typeface="+mj-lt"/>
              </a:rPr>
              <a:t>Poudarki iz </a:t>
            </a:r>
            <a:r>
              <a:rPr lang="sl-SI" dirty="0" smtClean="0">
                <a:ea typeface="+mj-lt"/>
                <a:cs typeface="+mj-lt"/>
              </a:rPr>
              <a:t>razprave: Sodelovanje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7425" y="1497106"/>
            <a:ext cx="10491613" cy="3960501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sl-SI" sz="1600" dirty="0"/>
              <a:t>Ravnatelji smo dobili kratke in jedrnate smernice/usmeritve. Čuti se nova povezanost na CPI in to je dobro. Navodila niso bila preveč zavezujoča. </a:t>
            </a:r>
          </a:p>
          <a:p>
            <a:pPr lvl="0"/>
            <a:r>
              <a:rPr lang="sl-SI" sz="1600" dirty="0"/>
              <a:t>Med svetovalci CPI, šolami in skupnostmi šol je v času šolanja na daljavo potekala redna in prijetna komunikacija po različnih kanalih. Ta komunikacija je zelo pomembna tako v izrednih situacijah, kot sicer in naj se nadaljuje.</a:t>
            </a:r>
          </a:p>
          <a:p>
            <a:pPr lvl="0"/>
            <a:r>
              <a:rPr lang="sl-SI" sz="1600" dirty="0"/>
              <a:t>Potekalo je iskanje skupnih rešitev in neposredno sodelovanje s svetovalci (primer: zdravstvene šole so iskale enotne rešitve na nacionalni ravni; ravnatelji s področja frizerstva so na skupnem sestanku poenotili delovanje).</a:t>
            </a:r>
          </a:p>
          <a:p>
            <a:pPr lvl="0"/>
            <a:r>
              <a:rPr lang="sl-SI" sz="1600" dirty="0"/>
              <a:t>Potrebno je okrepiti delovanje skupnosti šol - svetovalci morajo biti bolj proaktivni.</a:t>
            </a:r>
          </a:p>
          <a:p>
            <a:pPr>
              <a:buFont typeface="Arial"/>
              <a:buChar char="•"/>
            </a:pPr>
            <a:endParaRPr lang="sl-SI" sz="1600" dirty="0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403353C-E28B-4358-B5CB-B0CAB818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22" y="5950576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0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2803" y="200931"/>
            <a:ext cx="10491613" cy="1143000"/>
          </a:xfrm>
        </p:spPr>
        <p:txBody>
          <a:bodyPr>
            <a:normAutofit/>
          </a:bodyPr>
          <a:lstStyle/>
          <a:p>
            <a:r>
              <a:rPr lang="sl-SI" dirty="0">
                <a:ea typeface="+mj-lt"/>
                <a:cs typeface="+mj-lt"/>
              </a:rPr>
              <a:t>Poudarki iz </a:t>
            </a:r>
            <a:r>
              <a:rPr lang="sl-SI" dirty="0" smtClean="0">
                <a:ea typeface="+mj-lt"/>
                <a:cs typeface="+mj-lt"/>
              </a:rPr>
              <a:t>razprave: Pobude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7425" y="1497106"/>
            <a:ext cx="10491613" cy="3960501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sl-SI" sz="1600" dirty="0"/>
              <a:t>Raziskati/poiskati je potrebno zakonske možnosti za kombinirano izvajanje pouka v šoli in na daljavo, oziroma da MIZŠ omogoči tako obliko zainteresiranim šolam vsaj v prihajajočem šolskem letu; to je za PSI razvojna priložnost, učitelji preko spletnih učilnic tudi več sodelujejo med seboj.</a:t>
            </a:r>
          </a:p>
          <a:p>
            <a:pPr lvl="0"/>
            <a:r>
              <a:rPr lang="sl-SI" sz="1600" dirty="0"/>
              <a:t>Nekateri ravnatelji razmišljajo o povečanem deležu kombiniranega poučevanja (šola - daljava). Želeli bi si vabilo v pilotni projekt, v katerem bi CPI spremljal in evalviral aktivnosti.</a:t>
            </a:r>
          </a:p>
          <a:p>
            <a:pPr lvl="0"/>
            <a:r>
              <a:rPr lang="sl-SI" sz="1600" dirty="0" smtClean="0"/>
              <a:t>Šole </a:t>
            </a:r>
            <a:r>
              <a:rPr lang="sl-SI" sz="1600" dirty="0"/>
              <a:t>s programi, v katerih se praktično izobraževanje in strokovni moduli izvajajo na zahtevni in dragi opremi, bi morale ponovno pridobiti delovno mesto vzdrževalca učne tehnologije (poleg „računalničarja“).</a:t>
            </a:r>
          </a:p>
          <a:p>
            <a:pPr lvl="0">
              <a:buFont typeface="Arial"/>
              <a:buChar char="•"/>
            </a:pPr>
            <a:r>
              <a:rPr lang="sl-SI" sz="1600" dirty="0"/>
              <a:t>Poklicna matura, zaključni izpiti in vajeništvo morajo v medijih biti v ospredju, prav tako poklicno in strokovno izobraževanje.</a:t>
            </a:r>
          </a:p>
          <a:p>
            <a:pPr>
              <a:buFont typeface="Arial"/>
              <a:buChar char="•"/>
            </a:pPr>
            <a:endParaRPr lang="sl-SI" sz="1600" dirty="0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403353C-E28B-4358-B5CB-B0CAB818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22" y="5950576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Glavna izhodišča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b="1"/>
              <a:t>Kombinirano izvajanje (</a:t>
            </a:r>
            <a:r>
              <a:rPr lang="sl-SI"/>
              <a:t>poklicnega in strokovnega) izobraževanja NI samo izhod v sili oz. v primeru epidemije.</a:t>
            </a:r>
          </a:p>
          <a:p>
            <a:pPr>
              <a:buFont typeface="Century Gothic" panose="020B0502020202020204" pitchFamily="34" charset="0"/>
              <a:buChar char="="/>
            </a:pPr>
            <a:r>
              <a:rPr lang="sl-SI" b="1"/>
              <a:t>Dolgoročna, trajna usmeritev</a:t>
            </a:r>
            <a:r>
              <a:rPr lang="sl-SI"/>
              <a:t>, ki se bo zaradi posebnih okoliščin in razvoja tehnologije pospešeno odvijala . </a:t>
            </a:r>
          </a:p>
          <a:p>
            <a:pPr>
              <a:buFont typeface="Century Gothic" panose="020B0502020202020204" pitchFamily="34" charset="0"/>
              <a:buChar char="!"/>
            </a:pPr>
            <a:r>
              <a:rPr lang="sl-SI" b="1"/>
              <a:t>Šola oblikuje rešitev po svoji meri </a:t>
            </a:r>
            <a:r>
              <a:rPr lang="sl-SI"/>
              <a:t>na strokovnih temeljih in usmeritvah, ki jih bomo skupaj razvijali.</a:t>
            </a:r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0288191-9A6B-46CC-A464-C7379FED6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87" y="5923647"/>
            <a:ext cx="5529551" cy="5608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7" y="76064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0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Evalvacija PUD v 2019/20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6400" y="2103120"/>
            <a:ext cx="10491613" cy="2029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buFont typeface="Century Gothic" panose="020B0502020202020204" pitchFamily="34" charset="0"/>
              <a:buChar char="?"/>
            </a:pPr>
            <a:r>
              <a:rPr lang="sl-SI" sz="2000"/>
              <a:t>Načrtovanje in izvedba PUD v 2019/20.</a:t>
            </a:r>
          </a:p>
          <a:p>
            <a:pPr>
              <a:buFont typeface="Century Gothic" panose="020B0502020202020204" pitchFamily="34" charset="0"/>
              <a:buChar char="?"/>
            </a:pPr>
            <a:r>
              <a:rPr lang="sl-SI" sz="2000"/>
              <a:t>Prilagoditve in izvedba PUD med pandemijo.</a:t>
            </a:r>
          </a:p>
          <a:p>
            <a:pPr>
              <a:buFont typeface="Century Gothic" panose="020B0502020202020204" pitchFamily="34" charset="0"/>
              <a:buChar char="?"/>
            </a:pPr>
            <a:r>
              <a:rPr lang="sl-SI" sz="2000"/>
              <a:t>Potrebe po podpori pri izvajanju izobraževanja na daljavo. </a:t>
            </a:r>
          </a:p>
          <a:p>
            <a:pPr marL="0" indent="0">
              <a:buNone/>
            </a:pPr>
            <a:endParaRPr lang="sl-SI" sz="2000"/>
          </a:p>
        </p:txBody>
      </p:sp>
      <p:pic>
        <p:nvPicPr>
          <p:cNvPr id="5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9C3CB01-E987-4F2C-993C-13547D00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9" y="5869788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400" y="598175"/>
            <a:ext cx="10491613" cy="6994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l-SI"/>
              <a:t/>
            </a:r>
            <a:br>
              <a:rPr lang="sl-SI"/>
            </a:br>
            <a:r>
              <a:rPr lang="sl-SI"/>
              <a:t>Evalvacija PUD v 2019/20: Metodologija</a:t>
            </a:r>
            <a:br>
              <a:rPr lang="sl-SI"/>
            </a:br>
            <a:endParaRPr lang="sl-SI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64538"/>
              </p:ext>
            </p:extLst>
          </p:nvPr>
        </p:nvGraphicFramePr>
        <p:xfrm>
          <a:off x="944324" y="1926661"/>
          <a:ext cx="8296308" cy="377135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869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6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0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3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Respondent = razrednik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f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F%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6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>
                          <a:effectLst/>
                        </a:rPr>
                        <a:t>Nižje poklicno izobraževanje 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29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5,3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5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Srednje poklicno izobraževanje (PUD med 24 in 29 tednov)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181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32,9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5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Srednje strokovno izobraževanje (PUD med 4 in 10 tednov)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302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55,1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6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>
                          <a:effectLst/>
                        </a:rPr>
                        <a:t>Poklicno – tehniško izobraževanje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36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6,6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6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Skupaj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548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100,0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944324" y="1416661"/>
            <a:ext cx="10491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/>
              <a:t>Zbiranje podatkov od 18. 6. do 10. 7. 2020 s pomočjo spletne ankete.</a:t>
            </a:r>
            <a:endParaRPr lang="sl-SI" sz="2000"/>
          </a:p>
        </p:txBody>
      </p:sp>
      <p:pic>
        <p:nvPicPr>
          <p:cNvPr id="3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ADAF705-DD3C-4E91-9187-E3A83F134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00" y="5914671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7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/>
              <a:t>Evalvacija PUD v 2019/20: Načrtovanje</a:t>
            </a: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667519"/>
              </p:ext>
            </p:extLst>
          </p:nvPr>
        </p:nvGraphicFramePr>
        <p:xfrm>
          <a:off x="452844" y="2331720"/>
          <a:ext cx="5312230" cy="314970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757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8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3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Načrtovanje izvajanja PUD</a:t>
                      </a:r>
                      <a:endParaRPr lang="sl-SI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(N=548)</a:t>
                      </a:r>
                      <a:endParaRPr lang="sl-SI" sz="2000">
                        <a:effectLst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f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f%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>
                          <a:effectLst/>
                        </a:rPr>
                        <a:t>V ciklični obliki (določene dneve v tednu).</a:t>
                      </a:r>
                      <a:endParaRPr lang="sl-SI" sz="2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29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5,3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V periodični obliki (v strnjenem obdobju).</a:t>
                      </a:r>
                      <a:endParaRPr lang="sl-SI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450</a:t>
                      </a:r>
                      <a:endParaRPr lang="sl-SI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82,1</a:t>
                      </a:r>
                      <a:endParaRPr lang="sl-SI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l-SI" sz="2000" b="0">
                          <a:effectLst/>
                        </a:rPr>
                        <a:t>Za letošnje šol. leto PUD ni bil načrtovan.</a:t>
                      </a:r>
                      <a:endParaRPr lang="sl-SI" sz="2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69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sl-SI" sz="2000">
                          <a:effectLst/>
                        </a:rPr>
                        <a:t>12,6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Označba mesta vsebine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49030598"/>
              </p:ext>
            </p:extLst>
          </p:nvPr>
        </p:nvGraphicFramePr>
        <p:xfrm>
          <a:off x="6072978" y="2331720"/>
          <a:ext cx="5683594" cy="316830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449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70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>
                          <a:effectLst/>
                        </a:rPr>
                        <a:t>Načrtovano obdobje za izvedbo PUD (N=479)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f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f%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8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Od 1. 9. 2019 do 13. 3. 2020</a:t>
                      </a:r>
                      <a:endParaRPr lang="sl-SI" sz="2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243 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50,7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Od 16. 3. 2020 do 15. 5. 2020</a:t>
                      </a:r>
                      <a:endParaRPr lang="sl-SI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116</a:t>
                      </a:r>
                      <a:endParaRPr lang="sl-SI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24,2</a:t>
                      </a:r>
                      <a:endParaRPr lang="sl-SI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Po 15. 5. 2020 do konca šolskega leta</a:t>
                      </a:r>
                      <a:endParaRPr lang="sl-SI" sz="2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186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38,8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62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491613" cy="853980"/>
          </a:xfrm>
        </p:spPr>
        <p:txBody>
          <a:bodyPr>
            <a:normAutofit/>
          </a:bodyPr>
          <a:lstStyle/>
          <a:p>
            <a:r>
              <a:rPr lang="sl-SI"/>
              <a:t>Evalvacija PUD v 2019/20: Izvedba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06241"/>
              </p:ext>
            </p:extLst>
          </p:nvPr>
        </p:nvGraphicFramePr>
        <p:xfrm>
          <a:off x="917274" y="1554481"/>
          <a:ext cx="6589950" cy="373075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5812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1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7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Vključenost dijakov v izobraževanje na daljavo v času zaprtja šol</a:t>
                      </a:r>
                      <a:r>
                        <a:rPr lang="sl-SI" sz="2000"/>
                        <a:t>*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f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f%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Da, vsi dijaki.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78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71,6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Da, večina dijakov.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7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6,4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Da, približno polovica dijakov.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1,8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Da, vendar manj kot polovica dijakov.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Da, vendar zelo malo dijakov.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1,8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7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Ne, dijaki niso bili vključeni v izobraževanje na daljavo.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19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17,4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Skupaj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109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100,0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Označba mesta vsebine 2"/>
          <p:cNvSpPr txBox="1">
            <a:spLocks/>
          </p:cNvSpPr>
          <p:nvPr/>
        </p:nvSpPr>
        <p:spPr>
          <a:xfrm>
            <a:off x="2682350" y="1100328"/>
            <a:ext cx="10491613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/>
              <a:t>* za dijake, za katere je bil predviden PUD med 16. 3. in 15. 5.</a:t>
            </a:r>
          </a:p>
          <a:p>
            <a:pPr marL="0" indent="0">
              <a:buFont typeface="Lucida Grande"/>
              <a:buNone/>
            </a:pPr>
            <a:endParaRPr lang="sl-SI" sz="2000" b="1"/>
          </a:p>
        </p:txBody>
      </p:sp>
      <p:sp>
        <p:nvSpPr>
          <p:cNvPr id="6" name="Desni zaviti oklepaj 5"/>
          <p:cNvSpPr/>
          <p:nvPr/>
        </p:nvSpPr>
        <p:spPr>
          <a:xfrm>
            <a:off x="7562088" y="2255521"/>
            <a:ext cx="192024" cy="59436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7928157" y="2255521"/>
            <a:ext cx="85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solidFill>
                  <a:schemeClr val="accent2">
                    <a:lumMod val="75000"/>
                  </a:schemeClr>
                </a:solidFill>
              </a:rPr>
              <a:t>78%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8839422" y="1888513"/>
            <a:ext cx="256032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/>
              <a:t>75 % vključeni v izvajanje splošno-</a:t>
            </a:r>
            <a:r>
              <a:rPr lang="sl-SI" err="1"/>
              <a:t>izobr</a:t>
            </a:r>
            <a:r>
              <a:rPr lang="sl-SI"/>
              <a:t>. predmetov in strokovnih modulov (N=71).</a:t>
            </a:r>
          </a:p>
          <a:p>
            <a:pPr marL="285750" indent="-285750">
              <a:buFontTx/>
              <a:buChar char="-"/>
            </a:pPr>
            <a:r>
              <a:rPr lang="sl-SI"/>
              <a:t>63 % izvajanje PUD na prilagojen način (N=71)</a:t>
            </a:r>
          </a:p>
        </p:txBody>
      </p:sp>
      <p:sp>
        <p:nvSpPr>
          <p:cNvPr id="9" name="Desni zaviti oklepaj 8"/>
          <p:cNvSpPr/>
          <p:nvPr/>
        </p:nvSpPr>
        <p:spPr>
          <a:xfrm>
            <a:off x="8613648" y="2255521"/>
            <a:ext cx="96012" cy="1941316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427A4DE-DEAD-460D-94A3-6097EE83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49" y="5923647"/>
            <a:ext cx="552955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5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491613" cy="853980"/>
          </a:xfrm>
        </p:spPr>
        <p:txBody>
          <a:bodyPr/>
          <a:lstStyle/>
          <a:p>
            <a:r>
              <a:rPr lang="es-ES"/>
              <a:t>Evalvacija PUD v 2019/20: Izvedba </a:t>
            </a:r>
            <a:endParaRPr lang="sl-SI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40722"/>
              </p:ext>
            </p:extLst>
          </p:nvPr>
        </p:nvGraphicFramePr>
        <p:xfrm>
          <a:off x="969265" y="2049565"/>
          <a:ext cx="7643876" cy="277062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965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Napotitev dijakov na PUD*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f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f% 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Da, vse dijake.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78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61,9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Da, večini dijakov.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23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18,3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Da, manj kot polovico dijakov.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0,8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Da, zelo malo dijakov.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0,8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effectLst/>
                        </a:rPr>
                        <a:t>Dijakov nismo napotili na PUD.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23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18,3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  <a:latin typeface="+mn-lt"/>
                          <a:ea typeface="+mn-ea"/>
                          <a:cs typeface="+mn-cs"/>
                        </a:rPr>
                        <a:t>Skupaj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126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</a:rPr>
                        <a:t>100,0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31" y="2537136"/>
            <a:ext cx="286537" cy="70719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9079992" y="2706068"/>
            <a:ext cx="85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solidFill>
                  <a:schemeClr val="accent2">
                    <a:lumMod val="75000"/>
                  </a:schemeClr>
                </a:solidFill>
              </a:rPr>
              <a:t>80,2%</a:t>
            </a:r>
          </a:p>
        </p:txBody>
      </p:sp>
      <p:pic>
        <p:nvPicPr>
          <p:cNvPr id="3" name="Slika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A1B27B6-7B01-4C54-AD02-44C311050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9" y="5923647"/>
            <a:ext cx="5529551" cy="560881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3151587" y="1401212"/>
            <a:ext cx="7289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/>
              <a:t>* za dijake, za katere je bil predviden PUD po 15. 5. 2020</a:t>
            </a:r>
          </a:p>
        </p:txBody>
      </p:sp>
    </p:spTree>
    <p:extLst>
      <p:ext uri="{BB962C8B-B14F-4D97-AF65-F5344CB8AC3E}">
        <p14:creationId xmlns:p14="http://schemas.microsoft.com/office/powerpoint/2010/main" val="11045906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5">
      <a:dk1>
        <a:sysClr val="windowText" lastClr="000000"/>
      </a:dk1>
      <a:lt1>
        <a:sysClr val="window" lastClr="FFFFFF"/>
      </a:lt1>
      <a:dk2>
        <a:srgbClr val="645F59"/>
      </a:dk2>
      <a:lt2>
        <a:srgbClr val="B6B1A6"/>
      </a:lt2>
      <a:accent1>
        <a:srgbClr val="AD958C"/>
      </a:accent1>
      <a:accent2>
        <a:srgbClr val="F0863A"/>
      </a:accent2>
      <a:accent3>
        <a:srgbClr val="E8610B"/>
      </a:accent3>
      <a:accent4>
        <a:srgbClr val="545B6E"/>
      </a:accent4>
      <a:accent5>
        <a:srgbClr val="06385F"/>
      </a:accent5>
      <a:accent6>
        <a:srgbClr val="011E3B"/>
      </a:accent6>
      <a:hlink>
        <a:srgbClr val="06385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CPI_ppt_template_masters</Template>
  <TotalTime>1261</TotalTime>
  <Words>1372</Words>
  <Application>Microsoft Office PowerPoint</Application>
  <PresentationFormat>Po meri</PresentationFormat>
  <Paragraphs>318</Paragraphs>
  <Slides>33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44" baseType="lpstr">
      <vt:lpstr>Arial Unicode MS</vt:lpstr>
      <vt:lpstr>Arial</vt:lpstr>
      <vt:lpstr>Calibri</vt:lpstr>
      <vt:lpstr>Century Gothic</vt:lpstr>
      <vt:lpstr>Lucida Grande</vt:lpstr>
      <vt:lpstr>MS Mincho</vt:lpstr>
      <vt:lpstr>Open Sans</vt:lpstr>
      <vt:lpstr>Roboto</vt:lpstr>
      <vt:lpstr>Times New Roman</vt:lpstr>
      <vt:lpstr>Wingdings</vt:lpstr>
      <vt:lpstr>Default Theme</vt:lpstr>
      <vt:lpstr>PowerPointova predstavitev</vt:lpstr>
      <vt:lpstr>Vsebina delavnice in sodelujoči:</vt:lpstr>
      <vt:lpstr>Cilji delavnice</vt:lpstr>
      <vt:lpstr>Glavna izhodišča</vt:lpstr>
      <vt:lpstr>Evalvacija PUD v 2019/20</vt:lpstr>
      <vt:lpstr> Evalvacija PUD v 2019/20: Metodologija </vt:lpstr>
      <vt:lpstr>Evalvacija PUD v 2019/20: Načrtovanje</vt:lpstr>
      <vt:lpstr>Evalvacija PUD v 2019/20: Izvedba </vt:lpstr>
      <vt:lpstr>Evalvacija PUD v 2019/20: Izvedba </vt:lpstr>
      <vt:lpstr>Evalvacija PUD v 2019/20: Izvedba</vt:lpstr>
      <vt:lpstr>Evalvacija PUD v 2019/20: Sporočila učiteljev</vt:lpstr>
      <vt:lpstr>Evalvacija PUD v 2019/20: Podpora </vt:lpstr>
      <vt:lpstr>Predlogi za izvajanje PUD v 2020/21</vt:lpstr>
      <vt:lpstr>Priporočila ob začetku šolskega leta</vt:lpstr>
      <vt:lpstr>Izhodiščni usmeritvi  v primeru uvedbe modelov B-SŠ, C-SŠ in D-SŠ</vt:lpstr>
      <vt:lpstr>Model B-SŠ</vt:lpstr>
      <vt:lpstr>Model C-SŠ</vt:lpstr>
      <vt:lpstr>Model D-SŠ</vt:lpstr>
      <vt:lpstr>Model BC1-SŠ in BC2-SŠ</vt:lpstr>
      <vt:lpstr>V primeru pomanjkanja učnih mest</vt:lpstr>
      <vt:lpstr>PowerPointova predstavitev</vt:lpstr>
      <vt:lpstr>PowerPointova predstavitev</vt:lpstr>
      <vt:lpstr>Smernice (skoraj) v celoti odgovarjajo na potrebe učiteljev</vt:lpstr>
      <vt:lpstr>Kaj je kombinirano izobraževanje?</vt:lpstr>
      <vt:lpstr>PowerPointova predstavitev</vt:lpstr>
      <vt:lpstr>Učinkovitost/kakovost kombiniranega izob.</vt:lpstr>
      <vt:lpstr>Pogoji uspešne izvedbe kombiniranega izobraževanja – načrtovanje na ravni šole</vt:lpstr>
      <vt:lpstr>Načini in orodja za doseganje ciljev v kombinirani obliki izobraževanja</vt:lpstr>
      <vt:lpstr>Kombinirane oblike priporoča tudi Evropska komisija</vt:lpstr>
      <vt:lpstr>Poudarki iz razprave: O smernicah</vt:lpstr>
      <vt:lpstr>Poudarki iz razprave: PUD in vajeništvo</vt:lpstr>
      <vt:lpstr>Poudarki iz razprave: Sodelovanje</vt:lpstr>
      <vt:lpstr>Poudarki iz razprave: Pobude</vt:lpstr>
    </vt:vector>
  </TitlesOfParts>
  <Company>CPI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 Damjan</dc:creator>
  <cp:lastModifiedBy>Janez Damjan</cp:lastModifiedBy>
  <cp:revision>643</cp:revision>
  <cp:lastPrinted>2020-08-14T07:20:26Z</cp:lastPrinted>
  <dcterms:created xsi:type="dcterms:W3CDTF">2020-01-09T14:10:33Z</dcterms:created>
  <dcterms:modified xsi:type="dcterms:W3CDTF">2020-08-28T06:56:12Z</dcterms:modified>
</cp:coreProperties>
</file>